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4110" r:id="rId2"/>
    <p:sldId id="4112" r:id="rId3"/>
    <p:sldId id="4113" r:id="rId4"/>
  </p:sldIdLst>
  <p:sldSz cx="24384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C51AB3AC-EA83-4C1E-AB6E-5ADD06B07F18}">
          <p14:sldIdLst>
            <p14:sldId id="4110"/>
            <p14:sldId id="4112"/>
            <p14:sldId id="41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Folkerts" initials="BF" lastIdx="13" clrIdx="0"/>
  <p:cmAuthor id="2" name="Sebastian Sed" initials="SS" lastIdx="12" clrIdx="1"/>
  <p:cmAuthor id="3" name="Alice Duchemin" initials="AD" lastIdx="1" clrIdx="2">
    <p:extLst>
      <p:ext uri="{19B8F6BF-5375-455C-9EA6-DF929625EA0E}">
        <p15:presenceInfo xmlns:p15="http://schemas.microsoft.com/office/powerpoint/2012/main" userId="S-1-5-21-3634705992-3903105488-746608641-7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F6188"/>
    <a:srgbClr val="5B9BD5"/>
    <a:srgbClr val="3481A2"/>
    <a:srgbClr val="C0C0C0"/>
    <a:srgbClr val="CBCBCB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5748" autoAdjust="0"/>
  </p:normalViewPr>
  <p:slideViewPr>
    <p:cSldViewPr snapToGrid="0" showGuides="1">
      <p:cViewPr varScale="1">
        <p:scale>
          <a:sx n="42" d="100"/>
          <a:sy n="42" d="100"/>
        </p:scale>
        <p:origin x="442" y="514"/>
      </p:cViewPr>
      <p:guideLst>
        <p:guide orient="horz" pos="4343"/>
        <p:guide pos="7703"/>
      </p:guideLst>
    </p:cSldViewPr>
  </p:slideViewPr>
  <p:outlineViewPr>
    <p:cViewPr>
      <p:scale>
        <a:sx n="33" d="100"/>
        <a:sy n="33" d="100"/>
      </p:scale>
      <p:origin x="0" y="-424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1998-F73E-4406-8A46-521B15BF31F2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5DDF-9029-4316-8807-19C692E036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8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484D-F5BC-4066-938B-3C9D461DC81F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20CEF-A68B-4CE7-829A-D56688F51E8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rituals.com" TargetMode="Externa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00" cy="10838092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0D6AF2-DDF3-4532-8795-62236954115B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11419000" y="1619250"/>
            <a:ext cx="1546000" cy="154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 dirty="0"/>
              <a:t>(leeg)</a:t>
            </a:r>
            <a:endParaRPr lang="en-GB" dirty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Intro &amp; closing slide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w/</a:t>
            </a:r>
            <a:r>
              <a:rPr lang="nl-NL" sz="2800" b="0">
                <a:solidFill>
                  <a:schemeClr val="tx2"/>
                </a:solidFill>
                <a:latin typeface="+mn-lt"/>
              </a:rPr>
              <a:t> photo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7433" y="4677791"/>
            <a:ext cx="9949134" cy="1190831"/>
          </a:xfrm>
        </p:spPr>
        <p:txBody>
          <a:bodyPr/>
          <a:lstStyle>
            <a:lvl1pPr algn="ctr">
              <a:lnSpc>
                <a:spcPct val="150000"/>
              </a:lnSpc>
              <a:defRPr sz="3500"/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2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7217433" y="6890462"/>
            <a:ext cx="9949134" cy="994081"/>
          </a:xfrm>
        </p:spPr>
        <p:txBody>
          <a:bodyPr/>
          <a:lstStyle>
            <a:lvl1pPr marL="342900" indent="-342900" algn="ctr">
              <a:buSzPct val="130000"/>
              <a:buFont typeface="Helvetica" panose="020B0604020202020204" pitchFamily="34" charset="0"/>
              <a:buChar char="̶"/>
              <a:defRPr sz="2000" b="1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PLACE YOUR TEKST HERE</a:t>
            </a:r>
          </a:p>
        </p:txBody>
      </p:sp>
      <p:grpSp>
        <p:nvGrpSpPr>
          <p:cNvPr id="42" name="Groep 41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43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61" name="Groep 6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64" name="Rechthoek 6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65" name="Afbeelding 64"/>
                <p:cNvPicPr>
                  <a:picLocks noChangeAspect="1"/>
                </p:cNvPicPr>
                <p:nvPr userDrawn="1"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66" name="L-vorm 6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L-vorm 6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6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63" name="Rechthoekige driehoek 6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44" name="Rechthoek 43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45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6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7" name="Ovaal 46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8" name="Ovaal 47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49" name="Rechte verbindingslijn 48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50" name="Rechte verbindingslijn 49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51" name="Rechte verbindingslijn 50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52" name="Icoontje afbeeld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53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54" name="Ovaal 53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5" name="Rechte verbindingslijn 54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56" name="Groep 55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57" name="Afgeronde rechthoek 5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59" name="Rechte verbindingslijn 5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Gelijkbenige driehoek 5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2" name="Rechthoek 1"/>
          <p:cNvSpPr/>
          <p:nvPr userDrawn="1"/>
        </p:nvSpPr>
        <p:spPr>
          <a:xfrm>
            <a:off x="4396311" y="12014217"/>
            <a:ext cx="155913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lnSpc>
                <a:spcPct val="120000"/>
              </a:lnSpc>
              <a:buSzTx/>
              <a:buNone/>
              <a:defRPr i="1"/>
            </a:pPr>
            <a:r>
              <a:rPr lang="nl-NL" sz="2400" b="1" i="0" cap="all" spc="270">
                <a:latin typeface="Helvetica Neue"/>
                <a:ea typeface="Helvetica Neue"/>
                <a:cs typeface="Helvetica Neue"/>
                <a:sym typeface="Helvetica Neue"/>
              </a:rPr>
              <a:t>Contact:</a:t>
            </a:r>
            <a:r>
              <a:rPr lang="nl-NL" sz="2400" b="1"/>
              <a:t> </a:t>
            </a:r>
            <a:r>
              <a:rPr lang="nl-NL" sz="2400"/>
              <a:t> </a:t>
            </a:r>
            <a:r>
              <a:rPr lang="nl-NL" sz="2400">
                <a:latin typeface="PT Serif"/>
                <a:ea typeface="PT Serif"/>
                <a:cs typeface="PT Serif"/>
                <a:sym typeface="PT Serif"/>
              </a:rPr>
              <a:t>Keizersgracht 679-689 / 1017 DW Amsterdam The Netherlands / service@rituals.com / </a:t>
            </a:r>
            <a:r>
              <a:rPr lang="nl-NL" sz="2400">
                <a:latin typeface="PT Serif"/>
                <a:ea typeface="PT Serif"/>
                <a:cs typeface="PT Serif"/>
                <a:sym typeface="PT Serif"/>
                <a:hlinkClick r:id="rId5"/>
              </a:rPr>
              <a:t>rituals.com</a:t>
            </a:r>
          </a:p>
        </p:txBody>
      </p:sp>
    </p:spTree>
    <p:extLst>
      <p:ext uri="{BB962C8B-B14F-4D97-AF65-F5344CB8AC3E}">
        <p14:creationId xmlns:p14="http://schemas.microsoft.com/office/powerpoint/2010/main" val="280060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big) Photo and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(2)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3256371" y="4417852"/>
            <a:ext cx="10240493" cy="15151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664144" y="7491199"/>
            <a:ext cx="7424947" cy="3738271"/>
          </a:xfrm>
        </p:spPr>
        <p:txBody>
          <a:bodyPr/>
          <a:lstStyle>
            <a:lvl1pPr algn="just">
              <a:defRPr/>
            </a:lvl1pPr>
            <a:lvl2pPr algn="just">
              <a:defRPr sz="2000" i="1" cap="none" spc="0">
                <a:latin typeface="+mn-lt"/>
              </a:defRPr>
            </a:lvl2pPr>
            <a:lvl3pPr algn="just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51" name="Groep 50"/>
          <p:cNvGrpSpPr/>
          <p:nvPr userDrawn="1"/>
        </p:nvGrpSpPr>
        <p:grpSpPr>
          <a:xfrm>
            <a:off x="18175165" y="4395515"/>
            <a:ext cx="402905" cy="45720"/>
            <a:chOff x="18076229" y="9650371"/>
            <a:chExt cx="402905" cy="45720"/>
          </a:xfrm>
        </p:grpSpPr>
        <p:sp>
          <p:nvSpPr>
            <p:cNvPr id="52" name="Ovaal 51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528517" y="3613903"/>
            <a:ext cx="7696200" cy="547857"/>
          </a:xfrm>
        </p:spPr>
        <p:txBody>
          <a:bodyPr/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cxnSp>
        <p:nvCxnSpPr>
          <p:cNvPr id="57" name="Rechte verbindingslijn 56"/>
          <p:cNvCxnSpPr/>
          <p:nvPr userDrawn="1"/>
        </p:nvCxnSpPr>
        <p:spPr>
          <a:xfrm>
            <a:off x="17807921" y="6559281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 dirty="0"/>
              <a:t>(leeg)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36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big) Photo and text (2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(2)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3256371" y="3037266"/>
            <a:ext cx="10240493" cy="15151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071463" y="6209798"/>
            <a:ext cx="4610308" cy="6622575"/>
          </a:xfrm>
        </p:spPr>
        <p:txBody>
          <a:bodyPr/>
          <a:lstStyle>
            <a:lvl1pPr algn="just">
              <a:defRPr/>
            </a:lvl1pPr>
            <a:lvl2pPr algn="just">
              <a:defRPr sz="2000" i="1" cap="none" spc="0">
                <a:latin typeface="+mn-lt"/>
              </a:defRPr>
            </a:lvl2pPr>
            <a:lvl3pPr algn="just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51" name="Groep 50"/>
          <p:cNvGrpSpPr/>
          <p:nvPr userDrawn="1"/>
        </p:nvGrpSpPr>
        <p:grpSpPr>
          <a:xfrm>
            <a:off x="18175165" y="3014929"/>
            <a:ext cx="402905" cy="45720"/>
            <a:chOff x="18076229" y="9650371"/>
            <a:chExt cx="402905" cy="45720"/>
          </a:xfrm>
        </p:grpSpPr>
        <p:sp>
          <p:nvSpPr>
            <p:cNvPr id="52" name="Ovaal 51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528517" y="2233317"/>
            <a:ext cx="7696200" cy="547857"/>
          </a:xfrm>
        </p:spPr>
        <p:txBody>
          <a:bodyPr/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sp>
        <p:nvSpPr>
          <p:cNvPr id="5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small)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(2)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3256371" y="3037266"/>
            <a:ext cx="10240493" cy="15151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183259" y="6209798"/>
            <a:ext cx="10386717" cy="6622575"/>
          </a:xfrm>
        </p:spPr>
        <p:txBody>
          <a:bodyPr/>
          <a:lstStyle>
            <a:lvl1pPr algn="ctr">
              <a:defRPr/>
            </a:lvl1pPr>
            <a:lvl2pPr algn="ctr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51" name="Groep 50"/>
          <p:cNvGrpSpPr/>
          <p:nvPr userDrawn="1"/>
        </p:nvGrpSpPr>
        <p:grpSpPr>
          <a:xfrm>
            <a:off x="18175165" y="3014929"/>
            <a:ext cx="402905" cy="45720"/>
            <a:chOff x="18076229" y="9650371"/>
            <a:chExt cx="402905" cy="45720"/>
          </a:xfrm>
        </p:grpSpPr>
        <p:sp>
          <p:nvSpPr>
            <p:cNvPr id="52" name="Ovaal 51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528517" y="2233317"/>
            <a:ext cx="7696200" cy="547857"/>
          </a:xfrm>
        </p:spPr>
        <p:txBody>
          <a:bodyPr/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sp>
        <p:nvSpPr>
          <p:cNvPr id="56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197238" y="4565730"/>
            <a:ext cx="6358759" cy="870348"/>
          </a:xfrm>
        </p:spPr>
        <p:txBody>
          <a:bodyPr/>
          <a:lstStyle>
            <a:lvl1pPr algn="just">
              <a:defRPr/>
            </a:lvl1pPr>
            <a:lvl2pPr algn="ctr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7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778483" y="1791180"/>
            <a:ext cx="8635034" cy="10133639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58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D (big) Photo and text + product highligh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697860-5877-47E9-9617-C1A494B84AB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and product highlight (3)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4" name="Groep 43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7" name="Rechthoek 46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8" name="Afbeelding 47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9" name="L-vorm 48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L-vorm 49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5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6" name="Rechthoekige driehoek 45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6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7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" name="Ovaal 27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40" name="Afgeronde rechthoek 39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elijkbenige driehoek 4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1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4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big) Photo and text + product highlight (2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697860-5877-47E9-9617-C1A494B84AB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and product highlight (3)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4" name="Groep 43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7" name="Rechthoek 46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8" name="Afbeelding 47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9" name="L-vorm 48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L-vorm 49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5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6" name="Rechthoekige driehoek 45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6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7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" name="Ovaal 27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40" name="Afgeronde rechthoek 39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elijkbenige driehoek 4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1" name="Titel 8"/>
          <p:cNvSpPr>
            <a:spLocks noGrp="1"/>
          </p:cNvSpPr>
          <p:nvPr>
            <p:ph type="title" hasCustomPrompt="1"/>
          </p:nvPr>
        </p:nvSpPr>
        <p:spPr>
          <a:xfrm>
            <a:off x="13304758" y="4719939"/>
            <a:ext cx="10240493" cy="15151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2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988276" y="7892472"/>
            <a:ext cx="4873456" cy="5385378"/>
          </a:xfrm>
        </p:spPr>
        <p:txBody>
          <a:bodyPr/>
          <a:lstStyle>
            <a:lvl1pPr algn="just">
              <a:defRPr/>
            </a:lvl1pPr>
            <a:lvl2pPr algn="just">
              <a:defRPr sz="2000" i="1" cap="none" spc="0">
                <a:latin typeface="+mn-lt"/>
              </a:defRPr>
            </a:lvl2pPr>
            <a:lvl3pPr algn="just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53" name="Groep 52"/>
          <p:cNvGrpSpPr/>
          <p:nvPr userDrawn="1"/>
        </p:nvGrpSpPr>
        <p:grpSpPr>
          <a:xfrm>
            <a:off x="18223552" y="4697602"/>
            <a:ext cx="402905" cy="45720"/>
            <a:chOff x="18076229" y="9650371"/>
            <a:chExt cx="402905" cy="45720"/>
          </a:xfrm>
        </p:grpSpPr>
        <p:sp>
          <p:nvSpPr>
            <p:cNvPr id="54" name="Ovaal 53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al 54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al 55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576904" y="3915990"/>
            <a:ext cx="7696200" cy="547857"/>
          </a:xfrm>
        </p:spPr>
        <p:txBody>
          <a:bodyPr/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sp>
        <p:nvSpPr>
          <p:cNvPr id="58" name="Tijdelijke aanduiding voor afbeelding 5"/>
          <p:cNvSpPr>
            <a:spLocks noGrp="1"/>
          </p:cNvSpPr>
          <p:nvPr>
            <p:ph type="pic" sz="quarter" idx="20" hasCustomPrompt="1"/>
          </p:nvPr>
        </p:nvSpPr>
        <p:spPr>
          <a:xfrm>
            <a:off x="15104351" y="1300658"/>
            <a:ext cx="6641306" cy="2456297"/>
          </a:xfrm>
          <a:noFill/>
          <a:ln>
            <a:noFill/>
          </a:ln>
        </p:spPr>
        <p:txBody>
          <a:bodyPr anchor="t"/>
          <a:lstStyle>
            <a:lvl1pPr algn="ctr">
              <a:defRPr baseline="0"/>
            </a:lvl1pPr>
          </a:lstStyle>
          <a:p>
            <a:r>
              <a:rPr lang="nl-NL"/>
              <a:t>Click the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.</a:t>
            </a:r>
          </a:p>
        </p:txBody>
      </p:sp>
      <p:sp>
        <p:nvSpPr>
          <p:cNvPr id="59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5625" y="6248403"/>
            <a:ext cx="6358759" cy="870348"/>
          </a:xfrm>
        </p:spPr>
        <p:txBody>
          <a:bodyPr/>
          <a:lstStyle>
            <a:lvl1pPr algn="just">
              <a:defRPr/>
            </a:lvl1pPr>
            <a:lvl2pPr algn="ctr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6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9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big) Photo +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4956972" y="3055144"/>
            <a:ext cx="6640286" cy="3239864"/>
          </a:xfrm>
        </p:spPr>
        <p:txBody>
          <a:bodyPr anchor="b"/>
          <a:lstStyle>
            <a:lvl1pPr algn="ctr">
              <a:defRPr baseline="0"/>
            </a:lvl1pPr>
          </a:lstStyle>
          <a:p>
            <a:r>
              <a:rPr lang="nl-NL"/>
              <a:t>Place title here or delete this textobject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DFE000-B50C-44BA-9493-C59F41836959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957425" y="7180492"/>
            <a:ext cx="6640513" cy="199242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Click here to add text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17873915" y="6737750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 27"/>
          <p:cNvGrpSpPr/>
          <p:nvPr userDrawn="1"/>
        </p:nvGrpSpPr>
        <p:grpSpPr>
          <a:xfrm>
            <a:off x="18076229" y="9592798"/>
            <a:ext cx="402905" cy="45720"/>
            <a:chOff x="18076229" y="9650371"/>
            <a:chExt cx="402905" cy="45720"/>
          </a:xfrm>
        </p:grpSpPr>
        <p:sp>
          <p:nvSpPr>
            <p:cNvPr id="25" name="Ovaal 24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and title (4)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Tijdelijke aanduiding voor tekst 32"/>
          <p:cNvSpPr>
            <a:spLocks noGrp="1"/>
          </p:cNvSpPr>
          <p:nvPr>
            <p:ph type="body" sz="quarter" idx="19" hasCustomPrompt="1"/>
          </p:nvPr>
        </p:nvSpPr>
        <p:spPr>
          <a:xfrm>
            <a:off x="14956972" y="9982758"/>
            <a:ext cx="6640513" cy="779463"/>
          </a:xfrm>
        </p:spPr>
        <p:txBody>
          <a:bodyPr>
            <a:normAutofit/>
          </a:bodyPr>
          <a:lstStyle>
            <a:lvl1pPr marL="342900" indent="-342900" algn="ctr">
              <a:buFont typeface="Helvetica" panose="020B0604020202020204" pitchFamily="34" charset="0"/>
              <a:buChar char="─"/>
              <a:defRPr sz="18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nl-NL"/>
              <a:t>Place source or chapter title here</a:t>
            </a:r>
            <a:endParaRPr lang="en-GB"/>
          </a:p>
        </p:txBody>
      </p:sp>
      <p:grpSp>
        <p:nvGrpSpPr>
          <p:cNvPr id="15" name="Groep 14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6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1" name="Groep 4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4" name="Rechthoek 4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5" name="Afbeelding 44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6" name="L-vorm 4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7" name="L-vorm 4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3" name="Rechthoekige driehoek 4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Ovaal 19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2" name="Rechte verbindingslijn 21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3" name="Rechte verbindingslijn 22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1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2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4" name="Ovaal 33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" name="Rechte verbindingslijn 34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6" name="Groep 35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9" name="Rechte verbindingslijn 3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Gelijkbenige driehoek 3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8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9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big) 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AED58-CD0E-443B-A79A-923CB1999935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957425" y="5060786"/>
            <a:ext cx="6640513" cy="1992424"/>
          </a:xfrm>
        </p:spPr>
        <p:txBody>
          <a:bodyPr anchor="b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Click here to add text</a:t>
            </a:r>
          </a:p>
        </p:txBody>
      </p:sp>
      <p:grpSp>
        <p:nvGrpSpPr>
          <p:cNvPr id="28" name="Groep 27"/>
          <p:cNvGrpSpPr/>
          <p:nvPr userDrawn="1"/>
        </p:nvGrpSpPr>
        <p:grpSpPr>
          <a:xfrm>
            <a:off x="18076229" y="7473092"/>
            <a:ext cx="402905" cy="45720"/>
            <a:chOff x="18076229" y="9650371"/>
            <a:chExt cx="402905" cy="45720"/>
          </a:xfrm>
        </p:grpSpPr>
        <p:sp>
          <p:nvSpPr>
            <p:cNvPr id="25" name="Ovaal 24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kstvak 14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- basic (5)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ijdelijke aanduiding voor tekst 32"/>
          <p:cNvSpPr>
            <a:spLocks noGrp="1"/>
          </p:cNvSpPr>
          <p:nvPr>
            <p:ph type="body" sz="quarter" idx="19" hasCustomPrompt="1"/>
          </p:nvPr>
        </p:nvSpPr>
        <p:spPr>
          <a:xfrm>
            <a:off x="14956972" y="7863052"/>
            <a:ext cx="6640513" cy="779463"/>
          </a:xfrm>
        </p:spPr>
        <p:txBody>
          <a:bodyPr>
            <a:normAutofit/>
          </a:bodyPr>
          <a:lstStyle>
            <a:lvl1pPr marL="342900" indent="-342900" algn="ctr">
              <a:buFont typeface="Helvetica" panose="020B0604020202020204" pitchFamily="34" charset="0"/>
              <a:buChar char="─"/>
              <a:defRPr sz="18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nl-NL"/>
              <a:t>Place source or chapter title here</a:t>
            </a:r>
            <a:endParaRPr lang="en-GB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6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39" name="Groep 3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2" name="Rechthoek 4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3" name="Afbeelding 42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4" name="L-vorm 4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L-vorm 4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1" name="Rechthoekige driehoek 4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0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1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2" name="Ovaal 31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3" name="Rechte verbindingslijn 32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4" name="Groep 33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5" name="Afgeronde rechthoek 3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7" name="Rechte verbindingslijn 3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Gelijkbenige driehoek 3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2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small) photo (1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3970483" y="1791180"/>
            <a:ext cx="8635034" cy="10133639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6" y="4243796"/>
            <a:ext cx="8863757" cy="629704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6626485"/>
            <a:ext cx="8863894" cy="5227996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(6)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2915513" y="3846323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2960840"/>
            <a:ext cx="8864990" cy="533730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62060" y="4892389"/>
            <a:ext cx="8880441" cy="407488"/>
          </a:xfrm>
        </p:spPr>
        <p:txBody>
          <a:bodyPr/>
          <a:lstStyle>
            <a:lvl1pPr algn="l">
              <a:defRPr/>
            </a:lvl1pPr>
            <a:lvl2pPr algn="l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4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small) photo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3970483" y="1791180"/>
            <a:ext cx="8635034" cy="10133639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6" y="4243796"/>
            <a:ext cx="8863757" cy="629704"/>
          </a:xfr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6016889"/>
            <a:ext cx="8863894" cy="3150559"/>
          </a:xfrm>
        </p:spPr>
        <p:txBody>
          <a:bodyPr anchor="ctr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(6)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6869713" y="3846323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2960840"/>
            <a:ext cx="8864990" cy="533730"/>
          </a:xfrm>
        </p:spPr>
        <p:txBody>
          <a:bodyPr>
            <a:noAutofit/>
          </a:bodyPr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cxnSp>
        <p:nvCxnSpPr>
          <p:cNvPr id="50" name="Rechte verbindingslijn 49"/>
          <p:cNvCxnSpPr/>
          <p:nvPr userDrawn="1"/>
        </p:nvCxnSpPr>
        <p:spPr>
          <a:xfrm>
            <a:off x="6690825" y="5548874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 userDrawn="1"/>
        </p:nvCxnSpPr>
        <p:spPr>
          <a:xfrm>
            <a:off x="6690825" y="9581613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jdelijke aanduiding voor tekst 13"/>
          <p:cNvSpPr>
            <a:spLocks noGrp="1"/>
          </p:cNvSpPr>
          <p:nvPr>
            <p:ph type="body" sz="quarter" idx="20" hasCustomPrompt="1"/>
          </p:nvPr>
        </p:nvSpPr>
        <p:spPr>
          <a:xfrm>
            <a:off x="2775744" y="9995779"/>
            <a:ext cx="8863894" cy="1445944"/>
          </a:xfrm>
        </p:spPr>
        <p:txBody>
          <a:bodyPr>
            <a:noAutofit/>
          </a:bodyPr>
          <a:lstStyle>
            <a:lvl1pPr algn="ctr">
              <a:defRPr/>
            </a:lvl1pPr>
            <a:lvl2pPr marL="0" indent="0" algn="ctr">
              <a:buNone/>
              <a:defRPr sz="1600" b="0">
                <a:latin typeface="+mj-lt"/>
              </a:defRPr>
            </a:lvl2pPr>
            <a:lvl3pPr algn="ctr"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9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7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small) photo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3970483" y="1791180"/>
            <a:ext cx="8635034" cy="10133639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6" y="4243796"/>
            <a:ext cx="6907411" cy="6297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6626485"/>
            <a:ext cx="6907518" cy="5227996"/>
          </a:xfrm>
        </p:spPr>
        <p:txBody>
          <a:bodyPr>
            <a:noAutofit/>
          </a:bodyPr>
          <a:lstStyle>
            <a:lvl1pPr algn="l">
              <a:defRPr sz="2200"/>
            </a:lvl1pPr>
            <a:lvl2pPr algn="l">
              <a:defRPr/>
            </a:lvl2pPr>
            <a:lvl3pPr algn="l">
              <a:lnSpc>
                <a:spcPct val="150000"/>
              </a:lnSpc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(6)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2915513" y="3846323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2960840"/>
            <a:ext cx="6908372" cy="533730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cxnSp>
        <p:nvCxnSpPr>
          <p:cNvPr id="50" name="Rechte verbindingslijn 49"/>
          <p:cNvCxnSpPr/>
          <p:nvPr userDrawn="1"/>
        </p:nvCxnSpPr>
        <p:spPr>
          <a:xfrm>
            <a:off x="2915218" y="5832054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8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0838092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0D6AF2-DDF3-4532-8795-62236954115B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11419000" y="1619250"/>
            <a:ext cx="1546000" cy="154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Intro &amp; closing slide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w/</a:t>
            </a:r>
            <a:r>
              <a:rPr lang="nl-NL" sz="2800" b="0">
                <a:solidFill>
                  <a:schemeClr val="tx2"/>
                </a:solidFill>
                <a:latin typeface="+mn-lt"/>
              </a:rPr>
              <a:t> photo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7433" y="4677791"/>
            <a:ext cx="9949134" cy="1190831"/>
          </a:xfrm>
        </p:spPr>
        <p:txBody>
          <a:bodyPr/>
          <a:lstStyle>
            <a:lvl1pPr algn="ctr">
              <a:lnSpc>
                <a:spcPct val="150000"/>
              </a:lnSpc>
              <a:defRPr sz="3500"/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2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7217433" y="6890462"/>
            <a:ext cx="9949134" cy="994081"/>
          </a:xfrm>
        </p:spPr>
        <p:txBody>
          <a:bodyPr/>
          <a:lstStyle>
            <a:lvl1pPr marL="342900" indent="-342900" algn="ctr">
              <a:buSzPct val="130000"/>
              <a:buFont typeface="Helvetica" panose="020B0604020202020204" pitchFamily="34" charset="0"/>
              <a:buChar char="̶"/>
              <a:defRPr sz="2000" b="1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PLACE YOUR TEKST HERE</a:t>
            </a:r>
          </a:p>
        </p:txBody>
      </p:sp>
      <p:grpSp>
        <p:nvGrpSpPr>
          <p:cNvPr id="42" name="Groep 41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43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61" name="Groep 6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64" name="Rechthoek 6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65" name="Afbeelding 64"/>
                <p:cNvPicPr>
                  <a:picLocks noChangeAspect="1"/>
                </p:cNvPicPr>
                <p:nvPr userDrawn="1"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66" name="L-vorm 6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L-vorm 6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6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63" name="Rechthoekige driehoek 6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44" name="Rechthoek 43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45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6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7" name="Ovaal 46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8" name="Ovaal 47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49" name="Rechte verbindingslijn 48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50" name="Rechte verbindingslijn 49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51" name="Rechte verbindingslijn 50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52" name="Icoontje afbeeld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53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54" name="Ovaal 53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5" name="Rechte verbindingslijn 54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56" name="Groep 55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57" name="Afgeronde rechthoek 5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59" name="Rechte verbindingslijn 5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Gelijkbenige driehoek 5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37" name="Shape 19"/>
          <p:cNvSpPr>
            <a:spLocks noGrp="1"/>
          </p:cNvSpPr>
          <p:nvPr>
            <p:ph type="body" sz="quarter" idx="21"/>
          </p:nvPr>
        </p:nvSpPr>
        <p:spPr>
          <a:xfrm>
            <a:off x="10978421" y="12034017"/>
            <a:ext cx="2427158" cy="327627"/>
          </a:xfrm>
          <a:prstGeom prst="rect">
            <a:avLst/>
          </a:prstGeom>
        </p:spPr>
        <p:txBody>
          <a:bodyPr wrap="none" lIns="30463" tIns="30463" rIns="30463" bIns="30463"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563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6" y="4243796"/>
            <a:ext cx="6907411" cy="6297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6626485"/>
            <a:ext cx="6907518" cy="5227996"/>
          </a:xfrm>
        </p:spPr>
        <p:txBody>
          <a:bodyPr>
            <a:noAutofit/>
          </a:bodyPr>
          <a:lstStyle>
            <a:lvl1pPr algn="l">
              <a:defRPr sz="2200"/>
            </a:lvl1pPr>
            <a:lvl2pPr algn="l">
              <a:defRPr/>
            </a:lvl2pPr>
            <a:lvl3pPr algn="l">
              <a:lnSpc>
                <a:spcPct val="150000"/>
              </a:lnSpc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(6)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2915513" y="3846323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2960840"/>
            <a:ext cx="6908372" cy="533730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cxnSp>
        <p:nvCxnSpPr>
          <p:cNvPr id="50" name="Rechte verbindingslijn 49"/>
          <p:cNvCxnSpPr/>
          <p:nvPr userDrawn="1"/>
        </p:nvCxnSpPr>
        <p:spPr>
          <a:xfrm>
            <a:off x="2915218" y="5832054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772"/>
          <p:cNvSpPr/>
          <p:nvPr userDrawn="1"/>
        </p:nvSpPr>
        <p:spPr>
          <a:xfrm>
            <a:off x="11605846" y="3167426"/>
            <a:ext cx="12782877" cy="7042945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200" b="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781"/>
          <p:cNvSpPr>
            <a:spLocks noGrp="1"/>
          </p:cNvSpPr>
          <p:nvPr>
            <p:ph type="pic" sz="quarter" idx="20"/>
          </p:nvPr>
        </p:nvSpPr>
        <p:spPr>
          <a:xfrm>
            <a:off x="21303542" y="3620071"/>
            <a:ext cx="3091287" cy="61376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2" name="Shape 782"/>
          <p:cNvSpPr>
            <a:spLocks noGrp="1"/>
          </p:cNvSpPr>
          <p:nvPr>
            <p:ph type="pic" sz="quarter" idx="21"/>
          </p:nvPr>
        </p:nvSpPr>
        <p:spPr>
          <a:xfrm>
            <a:off x="18230259" y="3620071"/>
            <a:ext cx="3091288" cy="61376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3" name="Shape 783"/>
          <p:cNvSpPr>
            <a:spLocks noGrp="1"/>
          </p:cNvSpPr>
          <p:nvPr>
            <p:ph type="pic" sz="quarter" idx="18"/>
          </p:nvPr>
        </p:nvSpPr>
        <p:spPr>
          <a:xfrm>
            <a:off x="15222928" y="3620071"/>
            <a:ext cx="3018525" cy="61376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4" name="Shape 784"/>
          <p:cNvSpPr>
            <a:spLocks noGrp="1"/>
          </p:cNvSpPr>
          <p:nvPr>
            <p:ph type="pic" sz="quarter" idx="22"/>
          </p:nvPr>
        </p:nvSpPr>
        <p:spPr>
          <a:xfrm>
            <a:off x="12199418" y="3620071"/>
            <a:ext cx="3023509" cy="61376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8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small) photo (4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3970483" y="1791180"/>
            <a:ext cx="8635034" cy="10133639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6" y="3587302"/>
            <a:ext cx="9978851" cy="629704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5389685"/>
            <a:ext cx="9978964" cy="653513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spcBef>
                <a:spcPts val="1500"/>
              </a:spcBef>
              <a:spcAft>
                <a:spcPts val="1500"/>
              </a:spcAft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(6)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2915513" y="2650571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1765087"/>
            <a:ext cx="6642327" cy="547857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62060" y="4212449"/>
            <a:ext cx="9555779" cy="369112"/>
          </a:xfrm>
        </p:spPr>
        <p:txBody>
          <a:bodyPr/>
          <a:lstStyle>
            <a:lvl1pPr algn="l">
              <a:defRPr/>
            </a:lvl1pPr>
            <a:lvl2pPr algn="l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9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big)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92000" cy="13716000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7" y="4759608"/>
            <a:ext cx="6640286" cy="629704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title here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6274795"/>
            <a:ext cx="6640513" cy="4744327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Click here to add text</a:t>
            </a:r>
          </a:p>
          <a:p>
            <a:pPr lvl="1"/>
            <a:r>
              <a:rPr lang="nl-NL"/>
              <a:t>Place your source/chapter title here</a:t>
            </a:r>
          </a:p>
          <a:p>
            <a:pPr lvl="2"/>
            <a:r>
              <a:rPr lang="nl-NL"/>
              <a:t>Bullet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5692800" y="5832054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(7)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5894548" y="4362135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3476651"/>
            <a:ext cx="6642327" cy="547857"/>
          </a:xfrm>
        </p:spPr>
        <p:txBody>
          <a:bodyPr>
            <a:noAutofit/>
          </a:bodyPr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8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3" name="Groep 4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6" name="Rechthoek 4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7" name="Afbeelding 46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8" name="L-vorm 4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L-vorm 4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5" name="Rechthoekige driehoek 4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1" name="Rechthoek 20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3" name="Rechte verbindingslijn 32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4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5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" name="Ovaal 35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9" name="Afgeronde rechthoek 3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1" name="Rechte verbindingslijn 4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Gelijkbenige driehoek 4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4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big) photo and produc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DCC5BB-920E-4912-90D4-0EBE6C38CD19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and product highlight (8)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Titel 8"/>
          <p:cNvSpPr>
            <a:spLocks noGrp="1"/>
          </p:cNvSpPr>
          <p:nvPr>
            <p:ph type="title" hasCustomPrompt="1"/>
          </p:nvPr>
        </p:nvSpPr>
        <p:spPr>
          <a:xfrm>
            <a:off x="975754" y="4719939"/>
            <a:ext cx="10240493" cy="15151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26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659272" y="7892472"/>
            <a:ext cx="4873456" cy="5385378"/>
          </a:xfrm>
        </p:spPr>
        <p:txBody>
          <a:bodyPr/>
          <a:lstStyle>
            <a:lvl1pPr algn="just">
              <a:defRPr/>
            </a:lvl1pPr>
            <a:lvl2pPr algn="just">
              <a:defRPr sz="2000" i="1" cap="none" spc="0">
                <a:latin typeface="+mn-lt"/>
              </a:defRPr>
            </a:lvl2pPr>
            <a:lvl3pPr algn="just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27" name="Groep 26"/>
          <p:cNvGrpSpPr/>
          <p:nvPr userDrawn="1"/>
        </p:nvGrpSpPr>
        <p:grpSpPr>
          <a:xfrm>
            <a:off x="5894548" y="4697602"/>
            <a:ext cx="402905" cy="45720"/>
            <a:chOff x="18076229" y="9650371"/>
            <a:chExt cx="402905" cy="45720"/>
          </a:xfrm>
        </p:grpSpPr>
        <p:sp>
          <p:nvSpPr>
            <p:cNvPr id="28" name="Ovaal 27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al 31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247900" y="3915990"/>
            <a:ext cx="7696200" cy="547857"/>
          </a:xfrm>
        </p:spPr>
        <p:txBody>
          <a:bodyPr/>
          <a:lstStyle>
            <a:lvl1pPr algn="ctr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sp>
        <p:nvSpPr>
          <p:cNvPr id="34" name="Tijdelijke aanduiding voor afbeelding 5"/>
          <p:cNvSpPr>
            <a:spLocks noGrp="1"/>
          </p:cNvSpPr>
          <p:nvPr>
            <p:ph type="pic" sz="quarter" idx="20" hasCustomPrompt="1"/>
          </p:nvPr>
        </p:nvSpPr>
        <p:spPr>
          <a:xfrm>
            <a:off x="2775347" y="1300658"/>
            <a:ext cx="6641306" cy="2456297"/>
          </a:xfrm>
          <a:noFill/>
          <a:ln>
            <a:noFill/>
          </a:ln>
        </p:spPr>
        <p:txBody>
          <a:bodyPr anchor="t"/>
          <a:lstStyle>
            <a:lvl1pPr algn="ctr">
              <a:defRPr baseline="0"/>
            </a:lvl1pPr>
          </a:lstStyle>
          <a:p>
            <a:r>
              <a:rPr lang="nl-NL"/>
              <a:t>Click the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.</a:t>
            </a:r>
          </a:p>
        </p:txBody>
      </p:sp>
      <p:grpSp>
        <p:nvGrpSpPr>
          <p:cNvPr id="15" name="Groep 14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6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3" name="Groep 4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6" name="Rechthoek 4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7" name="Afbeelding 46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8" name="L-vorm 4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L-vorm 4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5" name="Rechthoekige driehoek 4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Ovaal 19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2" name="Rechte verbindingslijn 21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3" name="Rechte verbindingslijn 22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5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" name="Ovaal 35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9" name="Afgeronde rechthoek 3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1" name="Rechte verbindingslijn 4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Gelijkbenige driehoek 4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0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2916621" y="6248403"/>
            <a:ext cx="6358759" cy="870348"/>
          </a:xfrm>
        </p:spPr>
        <p:txBody>
          <a:bodyPr/>
          <a:lstStyle>
            <a:lvl1pPr algn="just">
              <a:defRPr/>
            </a:lvl1pPr>
            <a:lvl2pPr algn="ctr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1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67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(big) photo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7" y="3055144"/>
            <a:ext cx="6640286" cy="323986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Place title here or delete this textobject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B5E540-ED04-4DAB-B24A-8008C1300893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7180492"/>
            <a:ext cx="6640513" cy="199242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Click here to add text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5692800" y="6737750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 27"/>
          <p:cNvGrpSpPr/>
          <p:nvPr userDrawn="1"/>
        </p:nvGrpSpPr>
        <p:grpSpPr>
          <a:xfrm>
            <a:off x="5894548" y="9592798"/>
            <a:ext cx="402905" cy="45720"/>
            <a:chOff x="18076229" y="9650371"/>
            <a:chExt cx="402905" cy="45720"/>
          </a:xfrm>
        </p:grpSpPr>
        <p:sp>
          <p:nvSpPr>
            <p:cNvPr id="25" name="Ovaal 24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and title (9)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ijdelijke aanduiding voor tekst 32"/>
          <p:cNvSpPr>
            <a:spLocks noGrp="1"/>
          </p:cNvSpPr>
          <p:nvPr>
            <p:ph type="body" sz="quarter" idx="19" hasCustomPrompt="1"/>
          </p:nvPr>
        </p:nvSpPr>
        <p:spPr>
          <a:xfrm>
            <a:off x="2775744" y="9982758"/>
            <a:ext cx="6640513" cy="779463"/>
          </a:xfrm>
        </p:spPr>
        <p:txBody>
          <a:bodyPr>
            <a:normAutofit/>
          </a:bodyPr>
          <a:lstStyle>
            <a:lvl1pPr marL="342900" indent="-342900" algn="ctr">
              <a:buFont typeface="Helvetica" panose="020B0604020202020204" pitchFamily="34" charset="0"/>
              <a:buChar char="─"/>
              <a:defRPr sz="18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nl-NL"/>
              <a:t>Place source or chapter title here</a:t>
            </a:r>
            <a:endParaRPr lang="en-GB"/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8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9" name="Rechthoek 1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2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(big)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A8308-67D2-4C0D-83DC-2DEEE4348C84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5060786"/>
            <a:ext cx="6640513" cy="1992424"/>
          </a:xfrm>
        </p:spPr>
        <p:txBody>
          <a:bodyPr anchor="b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Click here to add text</a:t>
            </a:r>
          </a:p>
        </p:txBody>
      </p:sp>
      <p:grpSp>
        <p:nvGrpSpPr>
          <p:cNvPr id="28" name="Groep 27"/>
          <p:cNvGrpSpPr/>
          <p:nvPr userDrawn="1"/>
        </p:nvGrpSpPr>
        <p:grpSpPr>
          <a:xfrm>
            <a:off x="5894548" y="7473092"/>
            <a:ext cx="402905" cy="45720"/>
            <a:chOff x="18076229" y="9650371"/>
            <a:chExt cx="402905" cy="45720"/>
          </a:xfrm>
        </p:grpSpPr>
        <p:sp>
          <p:nvSpPr>
            <p:cNvPr id="25" name="Ovaal 24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kstvak 14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(big) photo - basic (10)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ijdelijke aanduiding voor tekst 32"/>
          <p:cNvSpPr>
            <a:spLocks noGrp="1"/>
          </p:cNvSpPr>
          <p:nvPr>
            <p:ph type="body" sz="quarter" idx="19" hasCustomPrompt="1"/>
          </p:nvPr>
        </p:nvSpPr>
        <p:spPr>
          <a:xfrm>
            <a:off x="2775744" y="7863052"/>
            <a:ext cx="6640513" cy="779463"/>
          </a:xfrm>
        </p:spPr>
        <p:txBody>
          <a:bodyPr>
            <a:normAutofit/>
          </a:bodyPr>
          <a:lstStyle>
            <a:lvl1pPr marL="342900" indent="-342900" algn="ctr">
              <a:buFont typeface="Helvetica" panose="020B0604020202020204" pitchFamily="34" charset="0"/>
              <a:buChar char="─"/>
              <a:defRPr sz="18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source or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6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39" name="Groep 3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2" name="Rechthoek 4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3" name="Afbeelding 42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4" name="L-vorm 4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L-vorm 4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1" name="Rechthoekige driehoek 4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0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1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2" name="Ovaal 31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3" name="Rechte verbindingslijn 32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4" name="Groep 33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5" name="Afgeronde rechthoek 3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7" name="Rechte verbindingslijn 3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Gelijkbenige driehoek 3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0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13E96F-774C-4A9F-85C5-8E8603D7FEC8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Photo (100%)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7" name="Groep 6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8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29" name="Groep 2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2" name="Rechthoek 3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3" name="Afbeelding 32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4" name="L-vorm 3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" name="L-vorm 3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1" name="Rechthoekige driehoek 3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" name="Rechthoek 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3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0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1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24" name="Groep 23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25" name="Afgeronde rechthoek 2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27" name="Rechte verbindingslijn 2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Gelijkbenige driehoek 2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3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72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5646119" y="3857693"/>
            <a:ext cx="7448402" cy="256144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brand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32CEBF-625C-49D5-9DE0-539172569C6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Chapter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– right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5635560" y="2678133"/>
            <a:ext cx="7469520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1500" b="1" kern="1200" cap="all" spc="26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number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16988337" y="6573388"/>
            <a:ext cx="4763966" cy="4763966"/>
          </a:xfrm>
          <a:ln>
            <a:solidFill>
              <a:schemeClr val="bg1"/>
            </a:solidFill>
          </a:ln>
        </p:spPr>
        <p:txBody>
          <a:bodyPr lIns="144000" tIns="144000" rIns="144000" bIns="144000" anchor="ctr">
            <a:normAutofit/>
          </a:bodyPr>
          <a:lstStyle>
            <a:lvl1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 sz="1400" b="1" cap="all" spc="26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your tekst here</a:t>
            </a:r>
            <a:endParaRPr lang="en-GB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4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32" name="Groep 3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5" name="Rechthoek 3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6" name="Afbeelding 3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7" name="L-vorm 3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L-vorm 3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4" name="Rechthoekige driehoek 3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5" name="Rechthoek 14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6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" name="Ovaal 17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" name="Ovaal 18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0" name="Rechte verbindingslijn 19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1" name="Rechte verbindingslijn 2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27" name="Groep 2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28" name="Afgeronde rechthoek 2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0" name="Rechte verbindingslijn 2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Gelijkbenige driehoek 3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1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31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C71234-4E91-49B0-A4AB-20EF4A1A1E95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Chapter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– left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itel 8"/>
          <p:cNvSpPr>
            <a:spLocks noGrp="1"/>
          </p:cNvSpPr>
          <p:nvPr>
            <p:ph type="title" hasCustomPrompt="1"/>
          </p:nvPr>
        </p:nvSpPr>
        <p:spPr>
          <a:xfrm>
            <a:off x="1278920" y="4353710"/>
            <a:ext cx="7448402" cy="256144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brand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268361" y="2874387"/>
            <a:ext cx="7469520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1" kern="1200" cap="all" spc="26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number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2621138" y="6573388"/>
            <a:ext cx="4763966" cy="4763966"/>
          </a:xfrm>
          <a:ln>
            <a:solidFill>
              <a:schemeClr val="bg1"/>
            </a:solidFill>
          </a:ln>
        </p:spPr>
        <p:txBody>
          <a:bodyPr lIns="144000" tIns="144000" rIns="144000" bIns="144000" anchor="ctr">
            <a:normAutofit/>
          </a:bodyPr>
          <a:lstStyle>
            <a:lvl1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 sz="1400" b="1" cap="all" spc="26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your tekst here</a:t>
            </a:r>
            <a:endParaRPr lang="en-GB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4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35" name="Groep 34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9" name="Rechthoek 38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0" name="Afbeelding 39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1" name="L-vorm 40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L-vorm 41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6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7" name="Rechthoekige driehoek 36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6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7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" name="Ovaal 27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0" name="Groep 29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1" name="Afgeronde rechthoek 3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2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Gelijkbenige driehoek 3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4530593" y="3874641"/>
            <a:ext cx="921015" cy="406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43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C71234-4E91-49B0-A4AB-20EF4A1A1E95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Chapter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– left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itel 8"/>
          <p:cNvSpPr>
            <a:spLocks noGrp="1"/>
          </p:cNvSpPr>
          <p:nvPr>
            <p:ph type="title" hasCustomPrompt="1"/>
          </p:nvPr>
        </p:nvSpPr>
        <p:spPr>
          <a:xfrm>
            <a:off x="1278920" y="4383690"/>
            <a:ext cx="7448402" cy="256144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brand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268361" y="2874387"/>
            <a:ext cx="7469520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1500" b="1" kern="1200" cap="all" spc="26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number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4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35" name="Groep 34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9" name="Rechthoek 38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0" name="Afbeelding 39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1" name="L-vorm 40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L-vorm 41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6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7" name="Rechthoekige driehoek 36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6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7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" name="Ovaal 27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0" name="Groep 29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1" name="Afgeronde rechthoek 3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2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Gelijkbenige driehoek 3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3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4731156" y="3868177"/>
            <a:ext cx="519888" cy="16996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nl-NL" dirty="0"/>
              <a:t> </a:t>
            </a:r>
          </a:p>
        </p:txBody>
      </p:sp>
      <p:sp>
        <p:nvSpPr>
          <p:cNvPr id="43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9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7817758" y="0"/>
            <a:ext cx="16566242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552559" y="2579057"/>
            <a:ext cx="4712646" cy="174962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your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F581E4-00CA-430B-A046-903589F6ACB0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52466" y="5909897"/>
            <a:ext cx="4712739" cy="547857"/>
          </a:xfrm>
        </p:spPr>
        <p:txBody>
          <a:bodyPr/>
          <a:lstStyle>
            <a:lvl1pPr algn="l">
              <a:defRPr sz="180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Index 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w/</a:t>
            </a:r>
            <a:r>
              <a:rPr lang="nl-NL" sz="2800" b="0">
                <a:solidFill>
                  <a:schemeClr val="tx2"/>
                </a:solidFill>
                <a:latin typeface="+mn-lt"/>
              </a:rPr>
              <a:t> photo</a:t>
            </a:r>
            <a:endParaRPr lang="en-GB" sz="2800" b="0">
              <a:solidFill>
                <a:schemeClr val="tx2"/>
              </a:solidFill>
              <a:latin typeface="+mn-lt"/>
            </a:endParaRPr>
          </a:p>
          <a:p>
            <a:pPr algn="r"/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2575" y="5607802"/>
            <a:ext cx="4713288" cy="403225"/>
          </a:xfrm>
        </p:spPr>
        <p:txBody>
          <a:bodyPr>
            <a:noAutofit/>
          </a:bodyPr>
          <a:lstStyle>
            <a:lvl1pPr>
              <a:defRPr sz="15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CHAPTER 1</a:t>
            </a:r>
            <a:endParaRPr lang="en-GB" dirty="0"/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20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8" name="Groep 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51" name="Rechthoek 5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52" name="Afbeelding 51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53" name="L-vorm 5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L-vorm 5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50" name="Rechthoekige driehoek 4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1" name="Rechthoek 20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3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4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5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" name="Ovaal 35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9" name="Groep 38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44" name="Afgeronde rechthoek 4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6" name="Rechte verbindingslijn 4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Gelijkbenige driehoek 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5" name="Tijdelijke aanduiding voor teks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552466" y="8692882"/>
            <a:ext cx="4712739" cy="547857"/>
          </a:xfrm>
        </p:spPr>
        <p:txBody>
          <a:bodyPr/>
          <a:lstStyle>
            <a:lvl1pPr algn="l">
              <a:defRPr sz="180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6" name="Tijdelijke aanduiding voor tekst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2575" y="8428887"/>
            <a:ext cx="4713288" cy="403225"/>
          </a:xfrm>
        </p:spPr>
        <p:txBody>
          <a:bodyPr>
            <a:noAutofit/>
          </a:bodyPr>
          <a:lstStyle>
            <a:lvl1pPr>
              <a:defRPr sz="15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CHAPTER 4</a:t>
            </a:r>
            <a:endParaRPr lang="en-GB" dirty="0"/>
          </a:p>
        </p:txBody>
      </p:sp>
      <p:sp>
        <p:nvSpPr>
          <p:cNvPr id="57" name="Tijdelijke aanduiding voor tekst 13"/>
          <p:cNvSpPr>
            <a:spLocks noGrp="1"/>
          </p:cNvSpPr>
          <p:nvPr>
            <p:ph type="body" sz="quarter" idx="30" hasCustomPrompt="1"/>
          </p:nvPr>
        </p:nvSpPr>
        <p:spPr>
          <a:xfrm>
            <a:off x="1552466" y="7760111"/>
            <a:ext cx="4712739" cy="547857"/>
          </a:xfrm>
        </p:spPr>
        <p:txBody>
          <a:bodyPr/>
          <a:lstStyle>
            <a:lvl1pPr algn="l">
              <a:defRPr sz="180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8" name="Tijdelijke aanduiding voor tekst 12"/>
          <p:cNvSpPr>
            <a:spLocks noGrp="1"/>
          </p:cNvSpPr>
          <p:nvPr>
            <p:ph type="body" sz="quarter" idx="31" hasCustomPrompt="1"/>
          </p:nvPr>
        </p:nvSpPr>
        <p:spPr>
          <a:xfrm>
            <a:off x="1552575" y="7477066"/>
            <a:ext cx="4713288" cy="403225"/>
          </a:xfrm>
        </p:spPr>
        <p:txBody>
          <a:bodyPr>
            <a:noAutofit/>
          </a:bodyPr>
          <a:lstStyle>
            <a:lvl1pPr>
              <a:defRPr sz="15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CHAPTER 3</a:t>
            </a:r>
            <a:endParaRPr lang="en-GB" dirty="0"/>
          </a:p>
        </p:txBody>
      </p:sp>
      <p:sp>
        <p:nvSpPr>
          <p:cNvPr id="59" name="Tijdelijke aanduiding voor tekst 13"/>
          <p:cNvSpPr>
            <a:spLocks noGrp="1"/>
          </p:cNvSpPr>
          <p:nvPr>
            <p:ph type="body" sz="quarter" idx="32" hasCustomPrompt="1"/>
          </p:nvPr>
        </p:nvSpPr>
        <p:spPr>
          <a:xfrm>
            <a:off x="1552466" y="6834900"/>
            <a:ext cx="4712739" cy="547857"/>
          </a:xfrm>
        </p:spPr>
        <p:txBody>
          <a:bodyPr/>
          <a:lstStyle>
            <a:lvl1pPr algn="l">
              <a:defRPr sz="180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60" name="Tijdelijke aanduiding voor tekst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52575" y="6570905"/>
            <a:ext cx="4713288" cy="403225"/>
          </a:xfrm>
        </p:spPr>
        <p:txBody>
          <a:bodyPr>
            <a:noAutofit/>
          </a:bodyPr>
          <a:lstStyle>
            <a:lvl1pPr>
              <a:defRPr sz="15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CHAPTER 2</a:t>
            </a:r>
            <a:endParaRPr lang="en-GB" dirty="0"/>
          </a:p>
        </p:txBody>
      </p:sp>
      <p:sp>
        <p:nvSpPr>
          <p:cNvPr id="61" name="Tijdelijke aanduiding voor tekst 13"/>
          <p:cNvSpPr>
            <a:spLocks noGrp="1"/>
          </p:cNvSpPr>
          <p:nvPr>
            <p:ph type="body" sz="quarter" idx="34" hasCustomPrompt="1"/>
          </p:nvPr>
        </p:nvSpPr>
        <p:spPr>
          <a:xfrm>
            <a:off x="1552466" y="9633979"/>
            <a:ext cx="4712739" cy="547857"/>
          </a:xfrm>
        </p:spPr>
        <p:txBody>
          <a:bodyPr/>
          <a:lstStyle>
            <a:lvl1pPr algn="l">
              <a:defRPr sz="180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62" name="Tijdelijke aanduiding voor tekst 12"/>
          <p:cNvSpPr>
            <a:spLocks noGrp="1"/>
          </p:cNvSpPr>
          <p:nvPr>
            <p:ph type="body" sz="quarter" idx="35" hasCustomPrompt="1"/>
          </p:nvPr>
        </p:nvSpPr>
        <p:spPr>
          <a:xfrm>
            <a:off x="1552575" y="9369984"/>
            <a:ext cx="4713288" cy="403225"/>
          </a:xfrm>
        </p:spPr>
        <p:txBody>
          <a:bodyPr>
            <a:noAutofit/>
          </a:bodyPr>
          <a:lstStyle>
            <a:lvl1pPr>
              <a:defRPr sz="15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/>
              <a:t>CHAPTER 5</a:t>
            </a:r>
            <a:endParaRPr lang="en-GB" dirty="0"/>
          </a:p>
        </p:txBody>
      </p:sp>
      <p:sp>
        <p:nvSpPr>
          <p:cNvPr id="63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24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00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430263" y="1170661"/>
            <a:ext cx="19523472" cy="1221363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Place title here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79C4F2-57C4-47F4-B27B-A858C050D232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>
                <a:solidFill>
                  <a:schemeClr val="tx2"/>
                </a:solidFill>
                <a:latin typeface="+mn-lt"/>
              </a:rPr>
              <a:t>Social media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3251103" y="5049455"/>
            <a:ext cx="6037535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1" kern="1200" cap="all" spc="26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15400386" y="5045513"/>
            <a:ext cx="6037535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1" kern="1200" cap="all" spc="26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/>
              <a:t>place title here</a:t>
            </a:r>
            <a:endParaRPr lang="en-GB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9337354" y="5050560"/>
            <a:ext cx="6037535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1" kern="1200" cap="all" spc="26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6244029" y="8596440"/>
            <a:ext cx="6037535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1" kern="1200" cap="all" spc="26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12358171" y="8586357"/>
            <a:ext cx="6037535" cy="544512"/>
          </a:xfrm>
        </p:spPr>
        <p:txBody>
          <a:bodyPr anchor="ctr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1" kern="1200" cap="all" spc="26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3251103" y="5621147"/>
            <a:ext cx="6037535" cy="776705"/>
          </a:xfrm>
        </p:spPr>
        <p:txBody>
          <a:bodyPr anchor="t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0" i="1" kern="1200" cap="none" spc="0" baseline="0">
                <a:solidFill>
                  <a:srgbClr val="3481A2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 hasCustomPrompt="1"/>
          </p:nvPr>
        </p:nvSpPr>
        <p:spPr>
          <a:xfrm>
            <a:off x="15400385" y="5617205"/>
            <a:ext cx="6037535" cy="776705"/>
          </a:xfrm>
        </p:spPr>
        <p:txBody>
          <a:bodyPr anchor="t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0" i="1" kern="1200" cap="none" spc="0" baseline="0">
                <a:solidFill>
                  <a:srgbClr val="3481A2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9337354" y="5612325"/>
            <a:ext cx="6037535" cy="776705"/>
          </a:xfrm>
        </p:spPr>
        <p:txBody>
          <a:bodyPr anchor="t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0" i="1" kern="1200" cap="none" spc="0" baseline="0">
                <a:solidFill>
                  <a:srgbClr val="3481A2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20" name="Tijdelijke aanduiding voor tekst 2"/>
          <p:cNvSpPr>
            <a:spLocks noGrp="1"/>
          </p:cNvSpPr>
          <p:nvPr>
            <p:ph type="body" sz="quarter" idx="26" hasCustomPrompt="1"/>
          </p:nvPr>
        </p:nvSpPr>
        <p:spPr>
          <a:xfrm>
            <a:off x="6244029" y="9189954"/>
            <a:ext cx="6037535" cy="776705"/>
          </a:xfrm>
        </p:spPr>
        <p:txBody>
          <a:bodyPr anchor="t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0" i="1" kern="1200" cap="none" spc="0" baseline="0">
                <a:solidFill>
                  <a:srgbClr val="3481A2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21" name="Tijdelijke aanduiding voor tekst 2"/>
          <p:cNvSpPr>
            <a:spLocks noGrp="1"/>
          </p:cNvSpPr>
          <p:nvPr>
            <p:ph type="body" sz="quarter" idx="27" hasCustomPrompt="1"/>
          </p:nvPr>
        </p:nvSpPr>
        <p:spPr>
          <a:xfrm>
            <a:off x="12358170" y="9176994"/>
            <a:ext cx="6037535" cy="776705"/>
          </a:xfrm>
        </p:spPr>
        <p:txBody>
          <a:bodyPr anchor="t">
            <a:noAutofit/>
          </a:bodyPr>
          <a:lstStyle>
            <a:lvl1pPr mar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b="0" i="1" kern="1200" cap="none" spc="0" baseline="0">
                <a:solidFill>
                  <a:srgbClr val="3481A2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ctr" defTabSz="18288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22" name="Tijdelijke aanduiding voor tekst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30262" y="2404723"/>
            <a:ext cx="19523472" cy="403225"/>
          </a:xfrm>
        </p:spPr>
        <p:txBody>
          <a:bodyPr>
            <a:noAutofit/>
          </a:bodyPr>
          <a:lstStyle>
            <a:lvl1pPr algn="ctr">
              <a:defRPr sz="20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/>
              <a:t>Place subtext here</a:t>
            </a:r>
            <a:endParaRPr lang="en-GB"/>
          </a:p>
        </p:txBody>
      </p:sp>
      <p:grpSp>
        <p:nvGrpSpPr>
          <p:cNvPr id="23" name="Groep 2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24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3" name="Groep 4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6" name="Rechthoek 4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7" name="Afbeelding 46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8" name="L-vorm 4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L-vorm 4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5" name="Rechthoekige driehoek 4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5" name="Rechthoek 24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6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7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" name="Ovaal 27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0" name="Rechte verbindingslijn 29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9" name="Afgeronde rechthoek 3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1" name="Rechte verbindingslijn 4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Gelijkbenige driehoek 4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0" name="Tijdelijke aanduiding voor afbeelding 3"/>
          <p:cNvSpPr>
            <a:spLocks noGrp="1"/>
          </p:cNvSpPr>
          <p:nvPr>
            <p:ph type="pic" sz="quarter" idx="30" hasCustomPrompt="1"/>
          </p:nvPr>
        </p:nvSpPr>
        <p:spPr>
          <a:xfrm>
            <a:off x="11745411" y="3680444"/>
            <a:ext cx="1166091" cy="1166091"/>
          </a:xfrm>
          <a:prstGeom prst="ellipse">
            <a:avLst/>
          </a:prstGeo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6" name="Tijdelijke aanduiding voor afbeelding 3"/>
          <p:cNvSpPr>
            <a:spLocks noGrp="1"/>
          </p:cNvSpPr>
          <p:nvPr>
            <p:ph type="pic" sz="quarter" idx="31" hasCustomPrompt="1"/>
          </p:nvPr>
        </p:nvSpPr>
        <p:spPr>
          <a:xfrm>
            <a:off x="5708369" y="3656998"/>
            <a:ext cx="1166091" cy="116609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 </a:t>
            </a:r>
          </a:p>
        </p:txBody>
      </p:sp>
      <p:sp>
        <p:nvSpPr>
          <p:cNvPr id="57" name="Tijdelijke aanduiding voor afbeelding 3"/>
          <p:cNvSpPr>
            <a:spLocks noGrp="1"/>
          </p:cNvSpPr>
          <p:nvPr>
            <p:ph type="pic" sz="quarter" idx="32" hasCustomPrompt="1"/>
          </p:nvPr>
        </p:nvSpPr>
        <p:spPr>
          <a:xfrm>
            <a:off x="17812659" y="3656998"/>
            <a:ext cx="1166091" cy="1166091"/>
          </a:xfrm>
          <a:prstGeom prst="ellipse">
            <a:avLst/>
          </a:prstGeo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8" name="Tijdelijke aanduiding voor afbeelding 3"/>
          <p:cNvSpPr>
            <a:spLocks noGrp="1"/>
          </p:cNvSpPr>
          <p:nvPr>
            <p:ph type="pic" sz="quarter" idx="33" hasCustomPrompt="1"/>
          </p:nvPr>
        </p:nvSpPr>
        <p:spPr>
          <a:xfrm>
            <a:off x="14797355" y="7273061"/>
            <a:ext cx="1166091" cy="1166091"/>
          </a:xfrm>
          <a:prstGeom prst="ellipse">
            <a:avLst/>
          </a:prstGeo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9" name="Tijdelijke aanduiding voor afbeelding 3"/>
          <p:cNvSpPr>
            <a:spLocks noGrp="1"/>
          </p:cNvSpPr>
          <p:nvPr>
            <p:ph type="pic" sz="quarter" idx="34" hasCustomPrompt="1"/>
          </p:nvPr>
        </p:nvSpPr>
        <p:spPr>
          <a:xfrm>
            <a:off x="8718761" y="7273061"/>
            <a:ext cx="1166091" cy="1166091"/>
          </a:xfrm>
          <a:prstGeom prst="ellipse">
            <a:avLst/>
          </a:prstGeo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1" name="Tijdelijke aanduiding voor tekst 3"/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30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w/ text (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8503920" y="1972675"/>
            <a:ext cx="7376160" cy="78009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E4A9C8-4514-4B47-87BF-3B78233CF0D6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04105" y="1293963"/>
            <a:ext cx="4712739" cy="11128076"/>
          </a:xfrm>
        </p:spPr>
        <p:txBody>
          <a:bodyPr anchor="b">
            <a:normAutofit/>
          </a:bodyPr>
          <a:lstStyle>
            <a:lvl1pPr algn="l">
              <a:defRPr sz="14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text here</a:t>
            </a:r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Custom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slide w/ text (empty)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11990547" y="1833416"/>
            <a:ext cx="402905" cy="45720"/>
            <a:chOff x="18076229" y="9650371"/>
            <a:chExt cx="402905" cy="45720"/>
          </a:xfrm>
        </p:grpSpPr>
        <p:sp>
          <p:nvSpPr>
            <p:cNvPr id="26" name="Ovaal 25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ijdelijke aanduiding voor tekst 13"/>
          <p:cNvSpPr>
            <a:spLocks noGrp="1"/>
          </p:cNvSpPr>
          <p:nvPr>
            <p:ph type="body" sz="quarter" idx="28" hasCustomPrompt="1"/>
          </p:nvPr>
        </p:nvSpPr>
        <p:spPr>
          <a:xfrm>
            <a:off x="8839203" y="1085850"/>
            <a:ext cx="6705596" cy="547857"/>
          </a:xfrm>
        </p:spPr>
        <p:txBody>
          <a:bodyPr anchor="ctr"/>
          <a:lstStyle>
            <a:lvl1pPr algn="ctr">
              <a:defRPr b="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62646" y="2808136"/>
            <a:ext cx="6705599" cy="249611"/>
          </a:xfrm>
        </p:spPr>
        <p:txBody>
          <a:bodyPr/>
          <a:lstStyle>
            <a:lvl1pPr algn="ctr">
              <a:defRPr/>
            </a:lvl1pPr>
            <a:lvl2pPr algn="ctr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6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16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, iPhone and iMac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sted-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8225" y="3976973"/>
            <a:ext cx="4787438" cy="676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9117" y="2211799"/>
            <a:ext cx="2425495" cy="494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715"/>
          <p:cNvSpPr>
            <a:spLocks noGrp="1"/>
          </p:cNvSpPr>
          <p:nvPr>
            <p:ph type="pic" sz="quarter" idx="29" hasCustomPrompt="1"/>
          </p:nvPr>
        </p:nvSpPr>
        <p:spPr>
          <a:xfrm>
            <a:off x="7794423" y="4600993"/>
            <a:ext cx="4135049" cy="5526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on the icon below to add photo.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18" name="Shape 716"/>
          <p:cNvSpPr>
            <a:spLocks noGrp="1"/>
          </p:cNvSpPr>
          <p:nvPr>
            <p:ph type="pic" sz="quarter" idx="17" hasCustomPrompt="1"/>
          </p:nvPr>
        </p:nvSpPr>
        <p:spPr>
          <a:xfrm>
            <a:off x="4813515" y="2811277"/>
            <a:ext cx="2096699" cy="37554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photo.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/>
          </a:p>
        </p:txBody>
      </p:sp>
      <p:pic>
        <p:nvPicPr>
          <p:cNvPr id="19" name="pasted-imag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36810" y="7695946"/>
            <a:ext cx="10466809" cy="6020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718"/>
          <p:cNvSpPr>
            <a:spLocks noGrp="1"/>
          </p:cNvSpPr>
          <p:nvPr>
            <p:ph type="pic" sz="quarter" idx="18" hasCustomPrompt="1"/>
          </p:nvPr>
        </p:nvSpPr>
        <p:spPr>
          <a:xfrm>
            <a:off x="-1156792" y="8114393"/>
            <a:ext cx="7881057" cy="4943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on the icon below to add photo.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2999623" y="4306910"/>
            <a:ext cx="7028272" cy="11421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/>
              <a:t>Place your title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1492C6-315A-40E7-96DD-B691F2F61A9B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iPad, iPhone and iMac 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w/ text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13120397" y="3736127"/>
            <a:ext cx="402905" cy="45720"/>
            <a:chOff x="18076229" y="9650371"/>
            <a:chExt cx="402905" cy="45720"/>
          </a:xfrm>
        </p:grpSpPr>
        <p:sp>
          <p:nvSpPr>
            <p:cNvPr id="26" name="Ovaal 25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/>
            </a:p>
          </p:txBody>
        </p:sp>
      </p:grpSp>
      <p:sp>
        <p:nvSpPr>
          <p:cNvPr id="30" name="Tijdelijke aanduiding voor teks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2999626" y="2824439"/>
            <a:ext cx="7028268" cy="547857"/>
          </a:xfrm>
        </p:spPr>
        <p:txBody>
          <a:bodyPr anchor="ctr"/>
          <a:lstStyle>
            <a:lvl1pPr algn="l">
              <a:defRPr b="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13120394" y="5880726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13000038" y="6431302"/>
            <a:ext cx="9484824" cy="6626613"/>
          </a:xfrm>
        </p:spPr>
        <p:txBody>
          <a:bodyPr/>
          <a:lstStyle>
            <a:lvl3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lvl3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21" name="Groep 20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23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7" name="Groep 46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50" name="Rechthoek 49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51" name="Afbeelding 50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52" name="L-vorm 51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L-vorm 52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8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9" name="Rechthoekige driehoek 48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4" name="Rechthoek 23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1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2" name="Ovaal 31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3" name="Ovaal 32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5" name="Rechte verbindingslijn 34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7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9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0" name="Ovaal 39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" name="Rechte verbindingslijn 40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42" name="Groep 41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43" name="Afgeronde rechthoek 4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4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5" name="Rechte verbindingslijn 4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Gelijkbenige driehoek 4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7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0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3177197" y="3259023"/>
            <a:ext cx="9014388" cy="11421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10311C-B201-478F-B9F7-20DA80160F87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iPhone w/ text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3294430" y="2878758"/>
            <a:ext cx="516761" cy="45720"/>
            <a:chOff x="18076229" y="9650371"/>
            <a:chExt cx="402905" cy="45720"/>
          </a:xfrm>
        </p:grpSpPr>
        <p:sp>
          <p:nvSpPr>
            <p:cNvPr id="26" name="Ovaal 25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/>
            </a:p>
          </p:txBody>
        </p:sp>
      </p:grpSp>
      <p:sp>
        <p:nvSpPr>
          <p:cNvPr id="30" name="Tijdelijke aanduiding voor tekst 13"/>
          <p:cNvSpPr>
            <a:spLocks noGrp="1"/>
          </p:cNvSpPr>
          <p:nvPr>
            <p:ph type="body" sz="quarter" idx="28" hasCustomPrompt="1"/>
          </p:nvPr>
        </p:nvSpPr>
        <p:spPr>
          <a:xfrm>
            <a:off x="3177200" y="2013962"/>
            <a:ext cx="9014382" cy="547857"/>
          </a:xfrm>
        </p:spPr>
        <p:txBody>
          <a:bodyPr anchor="ctr"/>
          <a:lstStyle>
            <a:lvl1pPr algn="l">
              <a:defRPr b="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247535" y="4755219"/>
            <a:ext cx="73831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3177612" y="5460963"/>
            <a:ext cx="9014388" cy="6448271"/>
          </a:xfrm>
        </p:spPr>
        <p:txBody>
          <a:bodyPr/>
          <a:lstStyle>
            <a:lvl3pPr>
              <a:defRPr/>
            </a:lvl3pPr>
            <a:lvl4pPr>
              <a:defRPr b="1" i="1" baseline="0"/>
            </a:lvl4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b="1" dirty="0" err="1"/>
              <a:t>Bold</a:t>
            </a:r>
            <a:r>
              <a:rPr lang="nl-NL" b="1" dirty="0"/>
              <a:t> </a:t>
            </a:r>
            <a:r>
              <a:rPr lang="nl-NL" b="1" dirty="0" err="1"/>
              <a:t>Cursive</a:t>
            </a:r>
            <a:r>
              <a:rPr lang="nl-NL" b="1" dirty="0"/>
              <a:t> </a:t>
            </a:r>
            <a:r>
              <a:rPr lang="nl-NL" b="1" dirty="0" err="1"/>
              <a:t>text</a:t>
            </a:r>
            <a:endParaRPr lang="nl-NL" dirty="0"/>
          </a:p>
        </p:txBody>
      </p:sp>
      <p:pic>
        <p:nvPicPr>
          <p:cNvPr id="21" name="pasted-image.tif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44168" y="1877104"/>
            <a:ext cx="4887664" cy="996179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727"/>
          <p:cNvSpPr>
            <a:spLocks noGrp="1"/>
          </p:cNvSpPr>
          <p:nvPr>
            <p:ph type="pic" sz="quarter" idx="13" hasCustomPrompt="1"/>
          </p:nvPr>
        </p:nvSpPr>
        <p:spPr>
          <a:xfrm>
            <a:off x="16166214" y="3057692"/>
            <a:ext cx="4243573" cy="76007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on the icon </a:t>
            </a:r>
            <a:br>
              <a:rPr lang="en-GB"/>
            </a:br>
            <a:r>
              <a:rPr lang="en-GB"/>
              <a:t>below to add photo.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4" name="Groep 43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7" name="Rechthoek 46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8" name="Afbeelding 47"/>
                <p:cNvPicPr>
                  <a:picLocks noChangeAspect="1"/>
                </p:cNvPicPr>
                <p:nvPr userDrawn="1"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9" name="L-vorm 48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L-vorm 49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5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6" name="Rechthoekige driehoek 45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3" name="Rechte verbindingslijn 32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4" name="Icoontje afbeeld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5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" name="Ovaal 35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9" name="Groep 38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40" name="Afgeronde rechthoek 39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elijkbenige driehoek 4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1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09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8839200" y="2073005"/>
            <a:ext cx="6705600" cy="114214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Place your title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9F6CDC-918D-4767-A7E2-B3CE2DB174E5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Custom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slide w/ table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11990547" y="1833416"/>
            <a:ext cx="402905" cy="45720"/>
            <a:chOff x="18076229" y="9650371"/>
            <a:chExt cx="402905" cy="45720"/>
          </a:xfrm>
        </p:grpSpPr>
        <p:sp>
          <p:nvSpPr>
            <p:cNvPr id="26" name="Ovaal 25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ijdelijke aanduiding voor tekst 13"/>
          <p:cNvSpPr>
            <a:spLocks noGrp="1"/>
          </p:cNvSpPr>
          <p:nvPr>
            <p:ph type="body" sz="quarter" idx="28" hasCustomPrompt="1"/>
          </p:nvPr>
        </p:nvSpPr>
        <p:spPr>
          <a:xfrm>
            <a:off x="8839203" y="1085850"/>
            <a:ext cx="6705596" cy="547857"/>
          </a:xfrm>
        </p:spPr>
        <p:txBody>
          <a:bodyPr anchor="ctr"/>
          <a:lstStyle>
            <a:lvl1pPr algn="ctr">
              <a:defRPr b="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sp>
        <p:nvSpPr>
          <p:cNvPr id="32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8839200" y="3251221"/>
            <a:ext cx="6705599" cy="403225"/>
          </a:xfrm>
        </p:spPr>
        <p:txBody>
          <a:bodyPr>
            <a:noAutofit/>
          </a:bodyPr>
          <a:lstStyle>
            <a:lvl1pPr algn="ctr">
              <a:defRPr sz="20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/>
              <a:t>Place subtext here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29" hasCustomPrompt="1"/>
          </p:nvPr>
        </p:nvSpPr>
        <p:spPr>
          <a:xfrm>
            <a:off x="1690688" y="4138803"/>
            <a:ext cx="21002625" cy="8415148"/>
          </a:xfrm>
          <a:noFill/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l-NL"/>
              <a:t>Click on the icon below to add a table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grpSp>
        <p:nvGrpSpPr>
          <p:cNvPr id="47" name="Groep 46"/>
          <p:cNvGrpSpPr/>
          <p:nvPr userDrawn="1"/>
        </p:nvGrpSpPr>
        <p:grpSpPr>
          <a:xfrm>
            <a:off x="24623643" y="-5444"/>
            <a:ext cx="2739777" cy="3557864"/>
            <a:chOff x="12470972" y="-5444"/>
            <a:chExt cx="2739777" cy="3557864"/>
          </a:xfrm>
        </p:grpSpPr>
        <p:grpSp>
          <p:nvGrpSpPr>
            <p:cNvPr id="48" name="Groep 47"/>
            <p:cNvGrpSpPr/>
            <p:nvPr/>
          </p:nvGrpSpPr>
          <p:grpSpPr>
            <a:xfrm>
              <a:off x="12479312" y="1422515"/>
              <a:ext cx="445645" cy="378283"/>
              <a:chOff x="3793456" y="3603"/>
              <a:chExt cx="4527394" cy="473968"/>
            </a:xfrm>
          </p:grpSpPr>
          <p:grpSp>
            <p:nvGrpSpPr>
              <p:cNvPr id="62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6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7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71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63" name="Rechte verbindingslijn 62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63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64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chte verbindingslijn 67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hthoek 4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INSERT TABLE</a:t>
              </a:r>
            </a:p>
          </p:txBody>
        </p:sp>
        <p:cxnSp>
          <p:nvCxnSpPr>
            <p:cNvPr id="50" name="Rechte verbindingslijn 49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sp>
          <p:nvSpPr>
            <p:cNvPr id="51" name="Tekstvak 33"/>
            <p:cNvSpPr txBox="1"/>
            <p:nvPr/>
          </p:nvSpPr>
          <p:spPr>
            <a:xfrm>
              <a:off x="12483705" y="925366"/>
              <a:ext cx="2727044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table.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 table.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52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Select the number of rows and columns you prefer and click on </a:t>
              </a:r>
              <a:r>
                <a:rPr lang="en-GB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53" name="Ovaal 52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4" name="Ovaal 53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55" name="Rechte verbindingslijn 54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56" name="Rechte verbindingslijn 55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57" name="Groep 5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58" name="Afgeronde rechthoek 5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OK</a:t>
                </a:r>
              </a:p>
            </p:txBody>
          </p:sp>
          <p:cxnSp>
            <p:nvCxnSpPr>
              <p:cNvPr id="60" name="Rechte verbindingslijn 5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Gelijkbenige driehoek 6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41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84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227288" y="1109159"/>
            <a:ext cx="14712920" cy="11421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9F6CDC-918D-4767-A7E2-B3CE2DB174E5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Product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overview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2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227288" y="2287375"/>
            <a:ext cx="14712918" cy="403225"/>
          </a:xfrm>
        </p:spPr>
        <p:txBody>
          <a:bodyPr>
            <a:noAutofit/>
          </a:bodyPr>
          <a:lstStyle>
            <a:lvl1pPr algn="l">
              <a:defRPr sz="20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subtext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40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1177090" y="11988698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79" name="Picture Placeholder 38"/>
          <p:cNvSpPr>
            <a:spLocks noGrp="1"/>
          </p:cNvSpPr>
          <p:nvPr>
            <p:ph type="pic" sz="quarter" idx="38" hasCustomPrompt="1"/>
          </p:nvPr>
        </p:nvSpPr>
        <p:spPr>
          <a:xfrm>
            <a:off x="1179643" y="5082751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0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3652561" y="11992817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1" name="Picture Placeholder 38"/>
          <p:cNvSpPr>
            <a:spLocks noGrp="1"/>
          </p:cNvSpPr>
          <p:nvPr>
            <p:ph type="pic" sz="quarter" idx="40" hasCustomPrompt="1"/>
          </p:nvPr>
        </p:nvSpPr>
        <p:spPr>
          <a:xfrm>
            <a:off x="3655114" y="5086870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2" name="Text Placeholder 29"/>
          <p:cNvSpPr>
            <a:spLocks noGrp="1"/>
          </p:cNvSpPr>
          <p:nvPr>
            <p:ph type="body" sz="quarter" idx="41" hasCustomPrompt="1"/>
          </p:nvPr>
        </p:nvSpPr>
        <p:spPr>
          <a:xfrm>
            <a:off x="6123894" y="11992818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3" name="Picture Placeholder 38"/>
          <p:cNvSpPr>
            <a:spLocks noGrp="1"/>
          </p:cNvSpPr>
          <p:nvPr>
            <p:ph type="pic" sz="quarter" idx="42" hasCustomPrompt="1"/>
          </p:nvPr>
        </p:nvSpPr>
        <p:spPr>
          <a:xfrm>
            <a:off x="6126447" y="5086871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4" name="Text Placeholder 29"/>
          <p:cNvSpPr>
            <a:spLocks noGrp="1"/>
          </p:cNvSpPr>
          <p:nvPr>
            <p:ph type="body" sz="quarter" idx="43" hasCustomPrompt="1"/>
          </p:nvPr>
        </p:nvSpPr>
        <p:spPr>
          <a:xfrm>
            <a:off x="8595238" y="11992817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5" name="Picture Placeholder 38"/>
          <p:cNvSpPr>
            <a:spLocks noGrp="1"/>
          </p:cNvSpPr>
          <p:nvPr>
            <p:ph type="pic" sz="quarter" idx="44" hasCustomPrompt="1"/>
          </p:nvPr>
        </p:nvSpPr>
        <p:spPr>
          <a:xfrm>
            <a:off x="8597791" y="5086870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6" name="Text Placeholder 29"/>
          <p:cNvSpPr>
            <a:spLocks noGrp="1"/>
          </p:cNvSpPr>
          <p:nvPr>
            <p:ph type="body" sz="quarter" idx="45" hasCustomPrompt="1"/>
          </p:nvPr>
        </p:nvSpPr>
        <p:spPr>
          <a:xfrm>
            <a:off x="11041866" y="11992816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7" name="Picture Placeholder 38"/>
          <p:cNvSpPr>
            <a:spLocks noGrp="1"/>
          </p:cNvSpPr>
          <p:nvPr>
            <p:ph type="pic" sz="quarter" idx="46" hasCustomPrompt="1"/>
          </p:nvPr>
        </p:nvSpPr>
        <p:spPr>
          <a:xfrm>
            <a:off x="11044419" y="5086869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8" name="Text Placeholder 29"/>
          <p:cNvSpPr>
            <a:spLocks noGrp="1"/>
          </p:cNvSpPr>
          <p:nvPr>
            <p:ph type="body" sz="quarter" idx="47" hasCustomPrompt="1"/>
          </p:nvPr>
        </p:nvSpPr>
        <p:spPr>
          <a:xfrm>
            <a:off x="13513208" y="11992816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9" name="Picture Placeholder 38"/>
          <p:cNvSpPr>
            <a:spLocks noGrp="1"/>
          </p:cNvSpPr>
          <p:nvPr>
            <p:ph type="pic" sz="quarter" idx="48" hasCustomPrompt="1"/>
          </p:nvPr>
        </p:nvSpPr>
        <p:spPr>
          <a:xfrm>
            <a:off x="13515761" y="5086869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90" name="Text Placeholder 29"/>
          <p:cNvSpPr>
            <a:spLocks noGrp="1"/>
          </p:cNvSpPr>
          <p:nvPr>
            <p:ph type="body" sz="quarter" idx="49" hasCustomPrompt="1"/>
          </p:nvPr>
        </p:nvSpPr>
        <p:spPr>
          <a:xfrm>
            <a:off x="18406524" y="11992816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91" name="Picture Placeholder 38"/>
          <p:cNvSpPr>
            <a:spLocks noGrp="1"/>
          </p:cNvSpPr>
          <p:nvPr>
            <p:ph type="pic" sz="quarter" idx="50" hasCustomPrompt="1"/>
          </p:nvPr>
        </p:nvSpPr>
        <p:spPr>
          <a:xfrm>
            <a:off x="18409077" y="5086869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92" name="Text Placeholder 29"/>
          <p:cNvSpPr>
            <a:spLocks noGrp="1"/>
          </p:cNvSpPr>
          <p:nvPr>
            <p:ph type="body" sz="quarter" idx="51" hasCustomPrompt="1"/>
          </p:nvPr>
        </p:nvSpPr>
        <p:spPr>
          <a:xfrm>
            <a:off x="15963954" y="11996932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93" name="Picture Placeholder 38"/>
          <p:cNvSpPr>
            <a:spLocks noGrp="1"/>
          </p:cNvSpPr>
          <p:nvPr>
            <p:ph type="pic" sz="quarter" idx="52" hasCustomPrompt="1"/>
          </p:nvPr>
        </p:nvSpPr>
        <p:spPr>
          <a:xfrm>
            <a:off x="15966507" y="5090985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94" name="Text Placeholder 29"/>
          <p:cNvSpPr>
            <a:spLocks noGrp="1"/>
          </p:cNvSpPr>
          <p:nvPr>
            <p:ph type="body" sz="quarter" idx="53" hasCustomPrompt="1"/>
          </p:nvPr>
        </p:nvSpPr>
        <p:spPr>
          <a:xfrm>
            <a:off x="20877879" y="11992816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baseline="0"/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95" name="Picture Placeholder 38"/>
          <p:cNvSpPr>
            <a:spLocks noGrp="1"/>
          </p:cNvSpPr>
          <p:nvPr>
            <p:ph type="pic" sz="quarter" idx="54" hasCustomPrompt="1"/>
          </p:nvPr>
        </p:nvSpPr>
        <p:spPr>
          <a:xfrm>
            <a:off x="20880432" y="5086869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grpSp>
        <p:nvGrpSpPr>
          <p:cNvPr id="99" name="Groep 98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00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118" name="Groep 11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21" name="Rechthoek 12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22" name="Afbeelding 121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23" name="L-vorm 12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L-vorm 12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1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20" name="Rechthoekige driehoek 11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1" name="Rechthoek 100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02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3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5" name="Ovaal 104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6" name="Rechte verbindingslijn 105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07" name="Rechte verbindingslijn 106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109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110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1" name="Ovaal 110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2" name="Rechte verbindingslijn 111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113" name="Groep 112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114" name="Afgeronde rechthoek 11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1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116" name="Rechte verbindingslijn 11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Gelijkbenige driehoek 11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35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 with location s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227288" y="1109159"/>
            <a:ext cx="14712920" cy="11421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9F6CDC-918D-4767-A7E2-B3CE2DB174E5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Product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overview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with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locations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sold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2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227288" y="2287375"/>
            <a:ext cx="14712918" cy="403225"/>
          </a:xfrm>
        </p:spPr>
        <p:txBody>
          <a:bodyPr>
            <a:noAutofit/>
          </a:bodyPr>
          <a:lstStyle>
            <a:lvl1pPr algn="l">
              <a:defRPr sz="20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subtext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40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1177090" y="10456430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79" name="Picture Placeholder 38"/>
          <p:cNvSpPr>
            <a:spLocks noGrp="1"/>
          </p:cNvSpPr>
          <p:nvPr>
            <p:ph type="pic" sz="quarter" idx="38" hasCustomPrompt="1"/>
          </p:nvPr>
        </p:nvSpPr>
        <p:spPr>
          <a:xfrm>
            <a:off x="1179643" y="3550483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0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3652561" y="10460549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1" name="Picture Placeholder 38"/>
          <p:cNvSpPr>
            <a:spLocks noGrp="1"/>
          </p:cNvSpPr>
          <p:nvPr>
            <p:ph type="pic" sz="quarter" idx="40" hasCustomPrompt="1"/>
          </p:nvPr>
        </p:nvSpPr>
        <p:spPr>
          <a:xfrm>
            <a:off x="3655114" y="3554602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2" name="Text Placeholder 29"/>
          <p:cNvSpPr>
            <a:spLocks noGrp="1"/>
          </p:cNvSpPr>
          <p:nvPr>
            <p:ph type="body" sz="quarter" idx="41" hasCustomPrompt="1"/>
          </p:nvPr>
        </p:nvSpPr>
        <p:spPr>
          <a:xfrm>
            <a:off x="6123894" y="10460550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3" name="Picture Placeholder 38"/>
          <p:cNvSpPr>
            <a:spLocks noGrp="1"/>
          </p:cNvSpPr>
          <p:nvPr>
            <p:ph type="pic" sz="quarter" idx="42" hasCustomPrompt="1"/>
          </p:nvPr>
        </p:nvSpPr>
        <p:spPr>
          <a:xfrm>
            <a:off x="6126447" y="3554603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4" name="Text Placeholder 29"/>
          <p:cNvSpPr>
            <a:spLocks noGrp="1"/>
          </p:cNvSpPr>
          <p:nvPr>
            <p:ph type="body" sz="quarter" idx="43" hasCustomPrompt="1"/>
          </p:nvPr>
        </p:nvSpPr>
        <p:spPr>
          <a:xfrm>
            <a:off x="8595238" y="10460549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5" name="Picture Placeholder 38"/>
          <p:cNvSpPr>
            <a:spLocks noGrp="1"/>
          </p:cNvSpPr>
          <p:nvPr>
            <p:ph type="pic" sz="quarter" idx="44" hasCustomPrompt="1"/>
          </p:nvPr>
        </p:nvSpPr>
        <p:spPr>
          <a:xfrm>
            <a:off x="8597791" y="3554602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6" name="Text Placeholder 29"/>
          <p:cNvSpPr>
            <a:spLocks noGrp="1"/>
          </p:cNvSpPr>
          <p:nvPr>
            <p:ph type="body" sz="quarter" idx="45" hasCustomPrompt="1"/>
          </p:nvPr>
        </p:nvSpPr>
        <p:spPr>
          <a:xfrm>
            <a:off x="11041866" y="10460548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7" name="Picture Placeholder 38"/>
          <p:cNvSpPr>
            <a:spLocks noGrp="1"/>
          </p:cNvSpPr>
          <p:nvPr>
            <p:ph type="pic" sz="quarter" idx="46" hasCustomPrompt="1"/>
          </p:nvPr>
        </p:nvSpPr>
        <p:spPr>
          <a:xfrm>
            <a:off x="11044419" y="3554601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88" name="Text Placeholder 29"/>
          <p:cNvSpPr>
            <a:spLocks noGrp="1"/>
          </p:cNvSpPr>
          <p:nvPr>
            <p:ph type="body" sz="quarter" idx="47" hasCustomPrompt="1"/>
          </p:nvPr>
        </p:nvSpPr>
        <p:spPr>
          <a:xfrm>
            <a:off x="13513208" y="10460548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89" name="Picture Placeholder 38"/>
          <p:cNvSpPr>
            <a:spLocks noGrp="1"/>
          </p:cNvSpPr>
          <p:nvPr>
            <p:ph type="pic" sz="quarter" idx="48" hasCustomPrompt="1"/>
          </p:nvPr>
        </p:nvSpPr>
        <p:spPr>
          <a:xfrm>
            <a:off x="13515761" y="3554601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90" name="Text Placeholder 29"/>
          <p:cNvSpPr>
            <a:spLocks noGrp="1"/>
          </p:cNvSpPr>
          <p:nvPr>
            <p:ph type="body" sz="quarter" idx="49" hasCustomPrompt="1"/>
          </p:nvPr>
        </p:nvSpPr>
        <p:spPr>
          <a:xfrm>
            <a:off x="18406524" y="10460548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91" name="Picture Placeholder 38"/>
          <p:cNvSpPr>
            <a:spLocks noGrp="1"/>
          </p:cNvSpPr>
          <p:nvPr>
            <p:ph type="pic" sz="quarter" idx="50" hasCustomPrompt="1"/>
          </p:nvPr>
        </p:nvSpPr>
        <p:spPr>
          <a:xfrm>
            <a:off x="18409077" y="3554601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92" name="Text Placeholder 29"/>
          <p:cNvSpPr>
            <a:spLocks noGrp="1"/>
          </p:cNvSpPr>
          <p:nvPr>
            <p:ph type="body" sz="quarter" idx="51" hasCustomPrompt="1"/>
          </p:nvPr>
        </p:nvSpPr>
        <p:spPr>
          <a:xfrm>
            <a:off x="15963954" y="10464664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93" name="Picture Placeholder 38"/>
          <p:cNvSpPr>
            <a:spLocks noGrp="1"/>
          </p:cNvSpPr>
          <p:nvPr>
            <p:ph type="pic" sz="quarter" idx="52" hasCustomPrompt="1"/>
          </p:nvPr>
        </p:nvSpPr>
        <p:spPr>
          <a:xfrm>
            <a:off x="15966507" y="3558717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sp>
        <p:nvSpPr>
          <p:cNvPr id="94" name="Text Placeholder 29"/>
          <p:cNvSpPr>
            <a:spLocks noGrp="1"/>
          </p:cNvSpPr>
          <p:nvPr>
            <p:ph type="body" sz="quarter" idx="53" hasCustomPrompt="1"/>
          </p:nvPr>
        </p:nvSpPr>
        <p:spPr>
          <a:xfrm>
            <a:off x="20877879" y="10460548"/>
            <a:ext cx="2424402" cy="685213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600" cap="all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Product type</a:t>
            </a:r>
          </a:p>
          <a:p>
            <a:pPr lvl="0"/>
            <a:r>
              <a:rPr lang="nl-NL" dirty="0"/>
              <a:t>€ </a:t>
            </a:r>
            <a:endParaRPr lang="en-US" dirty="0"/>
          </a:p>
        </p:txBody>
      </p:sp>
      <p:sp>
        <p:nvSpPr>
          <p:cNvPr id="95" name="Picture Placeholder 38"/>
          <p:cNvSpPr>
            <a:spLocks noGrp="1"/>
          </p:cNvSpPr>
          <p:nvPr>
            <p:ph type="pic" sz="quarter" idx="54" hasCustomPrompt="1"/>
          </p:nvPr>
        </p:nvSpPr>
        <p:spPr>
          <a:xfrm>
            <a:off x="20880432" y="3554601"/>
            <a:ext cx="2424402" cy="688295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above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</a:t>
            </a:r>
            <a:endParaRPr lang="en-US"/>
          </a:p>
        </p:txBody>
      </p:sp>
      <p:grpSp>
        <p:nvGrpSpPr>
          <p:cNvPr id="99" name="Groep 98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00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118" name="Groep 11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21" name="Rechthoek 12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22" name="Afbeelding 121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23" name="L-vorm 12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L-vorm 12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1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20" name="Rechthoekige driehoek 11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1" name="Rechthoek 100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02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3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5" name="Ovaal 104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6" name="Rechte verbindingslijn 105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07" name="Rechte verbindingslijn 106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109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110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1" name="Ovaal 110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2" name="Rechte verbindingslijn 111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113" name="Groep 112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114" name="Afgeronde rechthoek 11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1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116" name="Rechte verbindingslijn 11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Gelijkbenige driehoek 11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5" name="Rectangle 4"/>
          <p:cNvSpPr/>
          <p:nvPr userDrawn="1"/>
        </p:nvSpPr>
        <p:spPr>
          <a:xfrm>
            <a:off x="1200856" y="12052453"/>
            <a:ext cx="22178128" cy="576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TextBox 25"/>
          <p:cNvSpPr txBox="1"/>
          <p:nvPr userDrawn="1"/>
        </p:nvSpPr>
        <p:spPr>
          <a:xfrm>
            <a:off x="13789721" y="12178337"/>
            <a:ext cx="187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PERFUMERIES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TextBox 12"/>
          <p:cNvSpPr txBox="1"/>
          <p:nvPr userDrawn="1"/>
        </p:nvSpPr>
        <p:spPr>
          <a:xfrm>
            <a:off x="15853074" y="12064574"/>
            <a:ext cx="4055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58" name="TextBox 13"/>
          <p:cNvSpPr txBox="1"/>
          <p:nvPr userDrawn="1"/>
        </p:nvSpPr>
        <p:spPr>
          <a:xfrm>
            <a:off x="16236570" y="12178337"/>
            <a:ext cx="1175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HOTELS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14"/>
          <p:cNvSpPr txBox="1"/>
          <p:nvPr userDrawn="1"/>
        </p:nvSpPr>
        <p:spPr>
          <a:xfrm>
            <a:off x="17565614" y="12064574"/>
            <a:ext cx="4055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60" name="TextBox 15"/>
          <p:cNvSpPr txBox="1"/>
          <p:nvPr userDrawn="1"/>
        </p:nvSpPr>
        <p:spPr>
          <a:xfrm>
            <a:off x="17946425" y="12178336"/>
            <a:ext cx="118689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AIRLINES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TextBox 16"/>
          <p:cNvSpPr txBox="1"/>
          <p:nvPr userDrawn="1"/>
        </p:nvSpPr>
        <p:spPr>
          <a:xfrm>
            <a:off x="19315713" y="12064574"/>
            <a:ext cx="4210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62" name="TextBox 17"/>
          <p:cNvSpPr txBox="1"/>
          <p:nvPr userDrawn="1"/>
        </p:nvSpPr>
        <p:spPr>
          <a:xfrm>
            <a:off x="19680476" y="12178337"/>
            <a:ext cx="187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TRAVEL STORE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TextBox 18"/>
          <p:cNvSpPr txBox="1"/>
          <p:nvPr userDrawn="1"/>
        </p:nvSpPr>
        <p:spPr>
          <a:xfrm>
            <a:off x="21629108" y="12064574"/>
            <a:ext cx="4210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64" name="TextBox 6"/>
          <p:cNvSpPr txBox="1"/>
          <p:nvPr userDrawn="1"/>
        </p:nvSpPr>
        <p:spPr>
          <a:xfrm>
            <a:off x="1272865" y="12064574"/>
            <a:ext cx="4055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65" name="TextBox 7"/>
          <p:cNvSpPr txBox="1"/>
          <p:nvPr userDrawn="1"/>
        </p:nvSpPr>
        <p:spPr>
          <a:xfrm>
            <a:off x="1644705" y="12178337"/>
            <a:ext cx="106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STORE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8"/>
          <p:cNvSpPr txBox="1"/>
          <p:nvPr userDrawn="1"/>
        </p:nvSpPr>
        <p:spPr>
          <a:xfrm>
            <a:off x="2683769" y="12064574"/>
            <a:ext cx="4055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67" name="TextBox 9"/>
          <p:cNvSpPr txBox="1"/>
          <p:nvPr userDrawn="1"/>
        </p:nvSpPr>
        <p:spPr>
          <a:xfrm>
            <a:off x="3056259" y="12178337"/>
            <a:ext cx="99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TextBox 10"/>
          <p:cNvSpPr txBox="1"/>
          <p:nvPr userDrawn="1"/>
        </p:nvSpPr>
        <p:spPr>
          <a:xfrm>
            <a:off x="4231969" y="12064574"/>
            <a:ext cx="4055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69" name="TextBox 11"/>
          <p:cNvSpPr txBox="1"/>
          <p:nvPr userDrawn="1"/>
        </p:nvSpPr>
        <p:spPr>
          <a:xfrm>
            <a:off x="4584961" y="12178337"/>
            <a:ext cx="80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B2B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20"/>
          <p:cNvSpPr txBox="1"/>
          <p:nvPr userDrawn="1"/>
        </p:nvSpPr>
        <p:spPr>
          <a:xfrm>
            <a:off x="5509070" y="12064574"/>
            <a:ext cx="4210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71" name="TextBox 21"/>
          <p:cNvSpPr txBox="1"/>
          <p:nvPr userDrawn="1"/>
        </p:nvSpPr>
        <p:spPr>
          <a:xfrm>
            <a:off x="5862075" y="12198448"/>
            <a:ext cx="3393424" cy="34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</a:t>
            </a:r>
            <a:r>
              <a:rPr lang="nl-NL" sz="1600" baseline="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STORES/</a:t>
            </a:r>
            <a:r>
              <a:rPr lang="nl-NL" sz="1600" baseline="0" err="1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staffed</a:t>
            </a:r>
            <a:r>
              <a:rPr lang="nl-NL" sz="1600" baseline="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TextBox 22"/>
          <p:cNvSpPr txBox="1"/>
          <p:nvPr userDrawn="1"/>
        </p:nvSpPr>
        <p:spPr>
          <a:xfrm>
            <a:off x="9379068" y="12064574"/>
            <a:ext cx="4210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73" name="TextBox 23"/>
          <p:cNvSpPr txBox="1"/>
          <p:nvPr userDrawn="1"/>
        </p:nvSpPr>
        <p:spPr>
          <a:xfrm>
            <a:off x="9800111" y="12178337"/>
            <a:ext cx="360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</a:t>
            </a:r>
            <a:r>
              <a:rPr lang="nl-NL" sz="1600" baseline="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STORES/</a:t>
            </a:r>
            <a:r>
              <a:rPr lang="nl-NL" sz="1600" baseline="0" err="1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unstaffed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TextBox 24"/>
          <p:cNvSpPr txBox="1"/>
          <p:nvPr userDrawn="1"/>
        </p:nvSpPr>
        <p:spPr>
          <a:xfrm>
            <a:off x="13418106" y="12064574"/>
            <a:ext cx="4210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>
                <a:solidFill>
                  <a:srgbClr val="786E63"/>
                </a:solidFill>
                <a:latin typeface="Webdings" panose="05030102010509060703" pitchFamily="18" charset="2"/>
              </a:rPr>
              <a:t>1</a:t>
            </a:r>
          </a:p>
        </p:txBody>
      </p:sp>
      <p:sp>
        <p:nvSpPr>
          <p:cNvPr id="75" name="TextBox 19"/>
          <p:cNvSpPr txBox="1"/>
          <p:nvPr userDrawn="1"/>
        </p:nvSpPr>
        <p:spPr>
          <a:xfrm>
            <a:off x="22000723" y="12178491"/>
            <a:ext cx="1440000" cy="3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DUTY</a:t>
            </a:r>
            <a:r>
              <a:rPr lang="nl-NL" sz="1600" baseline="0">
                <a:solidFill>
                  <a:srgbClr val="786E6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FREE</a:t>
            </a:r>
            <a:endParaRPr lang="en-US" sz="1600">
              <a:solidFill>
                <a:srgbClr val="786E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34"/>
          <p:cNvSpPr txBox="1"/>
          <p:nvPr userDrawn="1"/>
        </p:nvSpPr>
        <p:spPr>
          <a:xfrm>
            <a:off x="18479356" y="12744215"/>
            <a:ext cx="531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786E63"/>
                </a:solidFill>
                <a:latin typeface="Georgia" panose="02040502050405020303" pitchFamily="18" charset="0"/>
              </a:rPr>
              <a:t>*</a:t>
            </a:r>
            <a:r>
              <a:rPr lang="nl-NL" sz="1400" err="1">
                <a:solidFill>
                  <a:srgbClr val="786E63"/>
                </a:solidFill>
                <a:latin typeface="Georgia" panose="02040502050405020303" pitchFamily="18" charset="0"/>
              </a:rPr>
              <a:t>Customers</a:t>
            </a:r>
            <a:r>
              <a:rPr lang="nl-NL" sz="1400">
                <a:solidFill>
                  <a:srgbClr val="786E63"/>
                </a:solidFill>
                <a:latin typeface="Georgia" panose="02040502050405020303" pitchFamily="18" charset="0"/>
              </a:rPr>
              <a:t> </a:t>
            </a:r>
            <a:r>
              <a:rPr lang="nl-NL" sz="1400" err="1">
                <a:solidFill>
                  <a:srgbClr val="786E63"/>
                </a:solidFill>
                <a:latin typeface="Georgia" panose="02040502050405020303" pitchFamily="18" charset="0"/>
              </a:rPr>
              <a:t>defined</a:t>
            </a:r>
            <a:r>
              <a:rPr lang="nl-NL" sz="1400">
                <a:solidFill>
                  <a:srgbClr val="786E63"/>
                </a:solidFill>
                <a:latin typeface="Georgia" panose="02040502050405020303" pitchFamily="18" charset="0"/>
              </a:rPr>
              <a:t> per country. </a:t>
            </a:r>
            <a:r>
              <a:rPr lang="nl-NL" sz="1400" err="1">
                <a:solidFill>
                  <a:srgbClr val="786E63"/>
                </a:solidFill>
                <a:latin typeface="Georgia" panose="02040502050405020303" pitchFamily="18" charset="0"/>
              </a:rPr>
              <a:t>Selection</a:t>
            </a:r>
            <a:r>
              <a:rPr lang="nl-NL" sz="1400">
                <a:solidFill>
                  <a:srgbClr val="786E63"/>
                </a:solidFill>
                <a:latin typeface="Georgia" panose="02040502050405020303" pitchFamily="18" charset="0"/>
              </a:rPr>
              <a:t> </a:t>
            </a:r>
            <a:r>
              <a:rPr lang="nl-NL" sz="1400" err="1">
                <a:solidFill>
                  <a:srgbClr val="786E63"/>
                </a:solidFill>
                <a:latin typeface="Georgia" panose="02040502050405020303" pitchFamily="18" charset="0"/>
              </a:rPr>
              <a:t>available</a:t>
            </a:r>
            <a:r>
              <a:rPr lang="nl-NL" sz="1400">
                <a:solidFill>
                  <a:srgbClr val="786E63"/>
                </a:solidFill>
                <a:latin typeface="Georgia" panose="02040502050405020303" pitchFamily="18" charset="0"/>
              </a:rPr>
              <a:t> at WCC.</a:t>
            </a:r>
          </a:p>
        </p:txBody>
      </p:sp>
      <p:sp>
        <p:nvSpPr>
          <p:cNvPr id="77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89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267700" y="3885019"/>
            <a:ext cx="6840000" cy="7380000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side of </a:t>
            </a:r>
            <a:r>
              <a:rPr lang="nl-NL" err="1"/>
              <a:t>the</a:t>
            </a:r>
            <a:r>
              <a:rPr lang="nl-NL"/>
              <a:t>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3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photos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with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caption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227288" y="1109159"/>
            <a:ext cx="14712920" cy="11421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51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227288" y="2287375"/>
            <a:ext cx="14712918" cy="403225"/>
          </a:xfrm>
        </p:spPr>
        <p:txBody>
          <a:bodyPr>
            <a:noAutofit/>
          </a:bodyPr>
          <a:lstStyle>
            <a:lvl1pPr algn="l">
              <a:defRPr sz="20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subtext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3" name="Tijdelijke aanduiding voor afbeelding 5"/>
          <p:cNvSpPr>
            <a:spLocks noGrp="1"/>
          </p:cNvSpPr>
          <p:nvPr>
            <p:ph type="pic" sz="quarter" idx="28" hasCustomPrompt="1"/>
          </p:nvPr>
        </p:nvSpPr>
        <p:spPr>
          <a:xfrm>
            <a:off x="8710593" y="3885019"/>
            <a:ext cx="6840000" cy="7380000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side of </a:t>
            </a:r>
            <a:r>
              <a:rPr lang="nl-NL" err="1"/>
              <a:t>the</a:t>
            </a:r>
            <a:r>
              <a:rPr lang="nl-NL"/>
              <a:t> slides.</a:t>
            </a:r>
          </a:p>
        </p:txBody>
      </p:sp>
      <p:sp>
        <p:nvSpPr>
          <p:cNvPr id="54" name="Tijdelijke aanduiding voor afbeelding 5"/>
          <p:cNvSpPr>
            <a:spLocks noGrp="1"/>
          </p:cNvSpPr>
          <p:nvPr>
            <p:ph type="pic" sz="quarter" idx="29" hasCustomPrompt="1"/>
          </p:nvPr>
        </p:nvSpPr>
        <p:spPr>
          <a:xfrm>
            <a:off x="16198795" y="3885019"/>
            <a:ext cx="6840000" cy="7380000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side of </a:t>
            </a:r>
            <a:r>
              <a:rPr lang="nl-NL" err="1"/>
              <a:t>the</a:t>
            </a:r>
            <a:r>
              <a:rPr lang="nl-NL"/>
              <a:t> slides.</a:t>
            </a:r>
          </a:p>
        </p:txBody>
      </p:sp>
      <p:sp>
        <p:nvSpPr>
          <p:cNvPr id="55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236764" y="11462452"/>
            <a:ext cx="6840000" cy="994081"/>
          </a:xfrm>
        </p:spPr>
        <p:txBody>
          <a:bodyPr/>
          <a:lstStyle>
            <a:lvl1pPr marL="342900" indent="-342900" algn="ctr">
              <a:buSzPct val="130000"/>
              <a:buFont typeface="Helvetica" panose="020B0604020202020204" pitchFamily="34" charset="0"/>
              <a:buChar char="̶"/>
              <a:defRPr sz="2000" b="1" cap="all" spc="260" baseline="0"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PLACE YOUR TEKST HERE</a:t>
            </a:r>
          </a:p>
        </p:txBody>
      </p:sp>
      <p:sp>
        <p:nvSpPr>
          <p:cNvPr id="56" name="Tijdelijke aanduiding voor tekst 6"/>
          <p:cNvSpPr>
            <a:spLocks noGrp="1"/>
          </p:cNvSpPr>
          <p:nvPr>
            <p:ph type="body" sz="quarter" idx="30" hasCustomPrompt="1"/>
          </p:nvPr>
        </p:nvSpPr>
        <p:spPr>
          <a:xfrm>
            <a:off x="8722572" y="11462452"/>
            <a:ext cx="6840000" cy="994081"/>
          </a:xfrm>
        </p:spPr>
        <p:txBody>
          <a:bodyPr/>
          <a:lstStyle>
            <a:lvl1pPr marL="342900" indent="-342900" algn="ctr">
              <a:buSzPct val="130000"/>
              <a:buFont typeface="Helvetica" panose="020B0604020202020204" pitchFamily="34" charset="0"/>
              <a:buChar char="̶"/>
              <a:defRPr sz="2000" b="1" cap="all" spc="260" baseline="0"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PLACE YOUR TEKST HERE</a:t>
            </a:r>
          </a:p>
        </p:txBody>
      </p:sp>
      <p:sp>
        <p:nvSpPr>
          <p:cNvPr id="57" name="Tijdelijke aanduiding voor tekst 6"/>
          <p:cNvSpPr>
            <a:spLocks noGrp="1"/>
          </p:cNvSpPr>
          <p:nvPr>
            <p:ph type="body" sz="quarter" idx="31" hasCustomPrompt="1"/>
          </p:nvPr>
        </p:nvSpPr>
        <p:spPr>
          <a:xfrm>
            <a:off x="16192558" y="11462452"/>
            <a:ext cx="6840000" cy="994081"/>
          </a:xfrm>
        </p:spPr>
        <p:txBody>
          <a:bodyPr/>
          <a:lstStyle>
            <a:lvl1pPr marL="342900" indent="-342900" algn="ctr">
              <a:buSzPct val="130000"/>
              <a:buFont typeface="Helvetica" panose="020B0604020202020204" pitchFamily="34" charset="0"/>
              <a:buChar char="̶"/>
              <a:defRPr sz="2000" b="1" cap="all" spc="260" baseline="0"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PLACE YOUR TEKST HERE</a:t>
            </a:r>
          </a:p>
        </p:txBody>
      </p:sp>
      <p:sp>
        <p:nvSpPr>
          <p:cNvPr id="5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24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Text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and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2 </a:t>
            </a:r>
            <a:r>
              <a:rPr lang="nl-NL" sz="2800" b="0" baseline="0" err="1">
                <a:solidFill>
                  <a:schemeClr val="tx2"/>
                </a:solidFill>
                <a:latin typeface="+mn-lt"/>
              </a:rPr>
              <a:t>photos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227288" y="1109159"/>
            <a:ext cx="14712920" cy="11421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51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227288" y="2287375"/>
            <a:ext cx="14712918" cy="403225"/>
          </a:xfrm>
        </p:spPr>
        <p:txBody>
          <a:bodyPr>
            <a:noAutofit/>
          </a:bodyPr>
          <a:lstStyle>
            <a:lvl1pPr algn="l">
              <a:defRPr sz="2000" b="1" cap="all" spc="26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subtext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4" name="Tijdelijke aanduiding voor afbeelding 5"/>
          <p:cNvSpPr>
            <a:spLocks noGrp="1"/>
          </p:cNvSpPr>
          <p:nvPr>
            <p:ph type="pic" sz="quarter" idx="29" hasCustomPrompt="1"/>
          </p:nvPr>
        </p:nvSpPr>
        <p:spPr>
          <a:xfrm>
            <a:off x="11972701" y="3909732"/>
            <a:ext cx="7920000" cy="3780000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side of </a:t>
            </a:r>
            <a:r>
              <a:rPr lang="nl-NL" err="1"/>
              <a:t>the</a:t>
            </a:r>
            <a:r>
              <a:rPr lang="nl-NL"/>
              <a:t> slides.</a:t>
            </a:r>
          </a:p>
        </p:txBody>
      </p:sp>
      <p:sp>
        <p:nvSpPr>
          <p:cNvPr id="5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237346" y="3885019"/>
            <a:ext cx="10080000" cy="7755046"/>
          </a:xfrm>
        </p:spPr>
        <p:txBody>
          <a:bodyPr/>
          <a:lstStyle>
            <a:lvl1pPr algn="just">
              <a:defRPr/>
            </a:lvl1pPr>
            <a:lvl2pPr algn="just">
              <a:defRPr sz="2000" i="1" cap="none" spc="0">
                <a:latin typeface="+mn-lt"/>
              </a:defRPr>
            </a:lvl2pPr>
            <a:lvl3pPr algn="just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52" name="Tijdelijke aanduiding voor afbeelding 5"/>
          <p:cNvSpPr>
            <a:spLocks noGrp="1"/>
          </p:cNvSpPr>
          <p:nvPr>
            <p:ph type="pic" sz="quarter" idx="30" hasCustomPrompt="1"/>
          </p:nvPr>
        </p:nvSpPr>
        <p:spPr>
          <a:xfrm>
            <a:off x="11952107" y="7892730"/>
            <a:ext cx="7920000" cy="3780000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below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media, </a:t>
            </a:r>
            <a:br>
              <a:rPr lang="nl-NL"/>
            </a:br>
            <a:r>
              <a:rPr lang="nl-NL"/>
              <a:t>or </a:t>
            </a:r>
            <a:r>
              <a:rPr lang="nl-NL" err="1"/>
              <a:t>drag</a:t>
            </a:r>
            <a:r>
              <a:rPr lang="nl-NL"/>
              <a:t> a </a:t>
            </a:r>
            <a:r>
              <a:rPr lang="nl-NL" err="1"/>
              <a:t>photo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err="1"/>
              <a:t>Need</a:t>
            </a:r>
            <a:r>
              <a:rPr lang="nl-NL"/>
              <a:t> help? </a:t>
            </a:r>
            <a:br>
              <a:rPr lang="nl-NL"/>
            </a:br>
            <a:r>
              <a:rPr lang="nl-NL" err="1"/>
              <a:t>There’s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instructions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side of </a:t>
            </a:r>
            <a:r>
              <a:rPr lang="nl-NL" err="1"/>
              <a:t>the</a:t>
            </a:r>
            <a:r>
              <a:rPr lang="nl-NL"/>
              <a:t> slides.</a:t>
            </a:r>
          </a:p>
        </p:txBody>
      </p:sp>
      <p:sp>
        <p:nvSpPr>
          <p:cNvPr id="55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46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(small) photo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3970483" y="1791180"/>
            <a:ext cx="8635034" cy="10133639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75856" y="4243796"/>
            <a:ext cx="6907411" cy="6297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200D3D04-D4FF-4D42-9F1C-E6B0F9F8AEEA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744" y="6626485"/>
            <a:ext cx="6907518" cy="5227996"/>
          </a:xfrm>
        </p:spPr>
        <p:txBody>
          <a:bodyPr>
            <a:noAutofit/>
          </a:bodyPr>
          <a:lstStyle>
            <a:lvl1pPr algn="l">
              <a:defRPr sz="2200"/>
            </a:lvl1pPr>
            <a:lvl2pPr algn="l">
              <a:defRPr/>
            </a:lvl2pPr>
            <a:lvl3pPr algn="l">
              <a:lnSpc>
                <a:spcPct val="150000"/>
              </a:lnSpc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(6)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ep 18"/>
          <p:cNvGrpSpPr/>
          <p:nvPr userDrawn="1"/>
        </p:nvGrpSpPr>
        <p:grpSpPr>
          <a:xfrm>
            <a:off x="2915513" y="3846323"/>
            <a:ext cx="402905" cy="45720"/>
            <a:chOff x="18076229" y="9650371"/>
            <a:chExt cx="402905" cy="45720"/>
          </a:xfrm>
        </p:grpSpPr>
        <p:sp>
          <p:nvSpPr>
            <p:cNvPr id="20" name="Ovaal 1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2774837" y="2960840"/>
            <a:ext cx="6908372" cy="533730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cxnSp>
        <p:nvCxnSpPr>
          <p:cNvPr id="50" name="Rechte verbindingslijn 49"/>
          <p:cNvCxnSpPr/>
          <p:nvPr userDrawn="1"/>
        </p:nvCxnSpPr>
        <p:spPr>
          <a:xfrm>
            <a:off x="2915218" y="5832054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3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7817758" y="0"/>
            <a:ext cx="16566242" cy="137160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552559" y="3369729"/>
            <a:ext cx="4712646" cy="174962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nl-NL"/>
              <a:t>Place </a:t>
            </a:r>
            <a:br>
              <a:rPr lang="nl-NL"/>
            </a:br>
            <a:r>
              <a:rPr lang="nl-NL"/>
              <a:t>your </a:t>
            </a:r>
            <a:br>
              <a:rPr lang="nl-NL"/>
            </a:br>
            <a:r>
              <a:rPr lang="nl-NL"/>
              <a:t>title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C9AF47-612E-4AB5-AD9A-CD2FCCD5E5E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52466" y="5662247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sp>
        <p:nvSpPr>
          <p:cNvPr id="22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552466" y="6573680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sp>
        <p:nvSpPr>
          <p:cNvPr id="29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52466" y="7485113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sp>
        <p:nvSpPr>
          <p:cNvPr id="31" name="Tijdelijke aanduiding voor tekst 13"/>
          <p:cNvSpPr>
            <a:spLocks noGrp="1"/>
          </p:cNvSpPr>
          <p:nvPr>
            <p:ph type="body" sz="quarter" idx="23" hasCustomPrompt="1"/>
          </p:nvPr>
        </p:nvSpPr>
        <p:spPr>
          <a:xfrm>
            <a:off x="1552465" y="8396546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sp>
        <p:nvSpPr>
          <p:cNvPr id="33" name="Tijdelijke aanduiding voor tekst 13"/>
          <p:cNvSpPr>
            <a:spLocks noGrp="1"/>
          </p:cNvSpPr>
          <p:nvPr>
            <p:ph type="body" sz="quarter" idx="25" hasCustomPrompt="1"/>
          </p:nvPr>
        </p:nvSpPr>
        <p:spPr>
          <a:xfrm>
            <a:off x="1552465" y="9307979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Summary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552464" y="10219412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sp>
        <p:nvSpPr>
          <p:cNvPr id="23" name="Tijdelijke aanduiding voor teks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552463" y="11130845"/>
            <a:ext cx="4712739" cy="547857"/>
          </a:xfrm>
        </p:spPr>
        <p:txBody>
          <a:bodyPr/>
          <a:lstStyle>
            <a:lvl1pPr algn="l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Place title here</a:t>
            </a: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1552463" y="3130140"/>
            <a:ext cx="402905" cy="45720"/>
            <a:chOff x="18076229" y="9650371"/>
            <a:chExt cx="402905" cy="45720"/>
          </a:xfrm>
        </p:grpSpPr>
        <p:sp>
          <p:nvSpPr>
            <p:cNvPr id="26" name="Ovaal 25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ijdelijke aanduiding voor teks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552559" y="2382574"/>
            <a:ext cx="4712643" cy="547857"/>
          </a:xfrm>
        </p:spPr>
        <p:txBody>
          <a:bodyPr/>
          <a:lstStyle>
            <a:lvl1pPr algn="l">
              <a:defRPr b="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grpSp>
        <p:nvGrpSpPr>
          <p:cNvPr id="21" name="Groep 20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32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52" name="Groep 5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55" name="Rechthoek 5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56" name="Afbeelding 5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57" name="L-vorm 5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L-vorm 5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5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54" name="Rechthoekige driehoek 5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4" name="Rechthoek 33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35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" name="Ovaal 36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9" name="Ovaal 38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40" name="Rechte verbindingslijn 39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41" name="Rechte verbindingslijn 4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42" name="Rechte verbindingslijn 4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4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4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5" name="Ovaal 4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6" name="Rechte verbindingslijn 4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47" name="Groep 4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48" name="Afgeronde rechthoek 4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50" name="Rechte verbindingslijn 4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Gelijkbenige driehoek 5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6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3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3716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l-NL"/>
              <a:t>Click on the icon below to add media, 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691148" y="5043949"/>
            <a:ext cx="8809704" cy="3628104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Place title here</a:t>
            </a:r>
            <a:endParaRPr lang="en-GB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15367-85A0-4A51-A3CF-33BBA90BDE8F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663246" y="1293963"/>
            <a:ext cx="9416649" cy="11128076"/>
          </a:xfrm>
        </p:spPr>
        <p:txBody>
          <a:bodyPr anchor="ctr">
            <a:normAutofit/>
          </a:bodyPr>
          <a:lstStyle>
            <a:lvl1pPr algn="l">
              <a:defRPr sz="1400" b="1" cap="none" spc="0" baseline="0">
                <a:latin typeface="+mn-lt"/>
                <a:cs typeface="Helvetica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38" name="Tekstvak 37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>
                <a:solidFill>
                  <a:schemeClr val="tx2"/>
                </a:solidFill>
                <a:latin typeface="+mn-lt"/>
              </a:rPr>
              <a:t>Custom slide w/</a:t>
            </a:r>
            <a:r>
              <a:rPr lang="nl-NL" sz="2800" b="0" baseline="0">
                <a:solidFill>
                  <a:schemeClr val="tx2"/>
                </a:solidFill>
                <a:latin typeface="+mn-lt"/>
              </a:rPr>
              <a:t> photo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5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33" name="Groep 3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9" name="Afbeelding 38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0" name="L-vorm 39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L-vorm 40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5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6" name="Rechthoekige driehoek 35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" name="Rechthoek 1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7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" name="Ovaal 18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" name="Ovaal 19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3" name="Rechte verbindingslijn 22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24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25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6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28" name="Groep 27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29" name="Afgeronde rechthoek 2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31" name="Rechte verbindingslijn 3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Gelijkbenige driehoek 3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2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3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and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778483" y="1791180"/>
            <a:ext cx="8635034" cy="10133639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(1)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0" name="Titel 8"/>
          <p:cNvSpPr>
            <a:spLocks noGrp="1"/>
          </p:cNvSpPr>
          <p:nvPr>
            <p:ph type="title" hasCustomPrompt="1"/>
          </p:nvPr>
        </p:nvSpPr>
        <p:spPr>
          <a:xfrm>
            <a:off x="13577620" y="2961272"/>
            <a:ext cx="6640286" cy="629704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1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577507" y="5389685"/>
            <a:ext cx="9978964" cy="653513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defRPr sz="2200"/>
            </a:lvl3pPr>
            <a:lvl4pPr marL="257175" indent="0" algn="l">
              <a:defRPr b="1"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52" name="Groep 51"/>
          <p:cNvGrpSpPr/>
          <p:nvPr userDrawn="1"/>
        </p:nvGrpSpPr>
        <p:grpSpPr>
          <a:xfrm>
            <a:off x="13717276" y="2650571"/>
            <a:ext cx="402905" cy="45720"/>
            <a:chOff x="18076229" y="9650371"/>
            <a:chExt cx="402905" cy="45720"/>
          </a:xfrm>
        </p:grpSpPr>
        <p:sp>
          <p:nvSpPr>
            <p:cNvPr id="53" name="Ovaal 52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al 54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576600" y="1765087"/>
            <a:ext cx="6642327" cy="547857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7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563823" y="3586419"/>
            <a:ext cx="6358759" cy="369112"/>
          </a:xfrm>
        </p:spPr>
        <p:txBody>
          <a:bodyPr/>
          <a:lstStyle>
            <a:lvl1pPr algn="l">
              <a:defRPr/>
            </a:lvl1pPr>
            <a:lvl2pPr algn="l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9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and text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778483" y="1791180"/>
            <a:ext cx="8635034" cy="10133639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(1)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3979341" y="4243796"/>
            <a:ext cx="8388272" cy="6297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8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979229" y="6626485"/>
            <a:ext cx="8388402" cy="5227996"/>
          </a:xfrm>
        </p:spPr>
        <p:txBody>
          <a:bodyPr>
            <a:noAutofit/>
          </a:bodyPr>
          <a:lstStyle>
            <a:lvl1pPr algn="l">
              <a:defRPr sz="2200"/>
            </a:lvl1pPr>
            <a:lvl2pPr algn="l">
              <a:defRPr/>
            </a:lvl2pPr>
            <a:lvl3pPr algn="l">
              <a:lnSpc>
                <a:spcPct val="120000"/>
              </a:lnSpc>
              <a:spcBef>
                <a:spcPts val="1700"/>
              </a:spcBef>
              <a:spcAft>
                <a:spcPts val="1700"/>
              </a:spcAft>
              <a:defRPr sz="22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grpSp>
        <p:nvGrpSpPr>
          <p:cNvPr id="59" name="Groep 58"/>
          <p:cNvGrpSpPr/>
          <p:nvPr userDrawn="1"/>
        </p:nvGrpSpPr>
        <p:grpSpPr>
          <a:xfrm>
            <a:off x="14118998" y="3846323"/>
            <a:ext cx="402905" cy="45720"/>
            <a:chOff x="18076229" y="9650371"/>
            <a:chExt cx="402905" cy="45720"/>
          </a:xfrm>
        </p:grpSpPr>
        <p:sp>
          <p:nvSpPr>
            <p:cNvPr id="60" name="Ovaal 59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al 60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al 61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978321" y="2960840"/>
            <a:ext cx="8389439" cy="533730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cxnSp>
        <p:nvCxnSpPr>
          <p:cNvPr id="64" name="Rechte verbindingslijn 63"/>
          <p:cNvCxnSpPr/>
          <p:nvPr userDrawn="1"/>
        </p:nvCxnSpPr>
        <p:spPr>
          <a:xfrm>
            <a:off x="14118703" y="5832054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small photo (3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778483" y="1791180"/>
            <a:ext cx="8635034" cy="10133639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(1)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49" name="Titel 8"/>
          <p:cNvSpPr>
            <a:spLocks noGrp="1"/>
          </p:cNvSpPr>
          <p:nvPr>
            <p:ph type="title" hasCustomPrompt="1"/>
          </p:nvPr>
        </p:nvSpPr>
        <p:spPr>
          <a:xfrm>
            <a:off x="13256371" y="4332923"/>
            <a:ext cx="10240493" cy="15151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8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954233" y="7505455"/>
            <a:ext cx="4610308" cy="3707925"/>
          </a:xfrm>
        </p:spPr>
        <p:txBody>
          <a:bodyPr/>
          <a:lstStyle>
            <a:lvl1pPr algn="just">
              <a:defRPr sz="2000"/>
            </a:lvl1pPr>
            <a:lvl2pPr algn="just">
              <a:defRPr sz="1800" i="1" cap="none" spc="0">
                <a:latin typeface="+mn-lt"/>
              </a:defRPr>
            </a:lvl2pPr>
            <a:lvl3pPr algn="just"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63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528517" y="3786880"/>
            <a:ext cx="7696200" cy="547857"/>
          </a:xfrm>
        </p:spPr>
        <p:txBody>
          <a:bodyPr/>
          <a:lstStyle>
            <a:lvl1pPr algn="ctr">
              <a:defRPr sz="2000"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Title here</a:t>
            </a:r>
          </a:p>
        </p:txBody>
      </p:sp>
      <p:cxnSp>
        <p:nvCxnSpPr>
          <p:cNvPr id="64" name="Rechte verbindingslijn 63"/>
          <p:cNvCxnSpPr/>
          <p:nvPr userDrawn="1"/>
        </p:nvCxnSpPr>
        <p:spPr>
          <a:xfrm>
            <a:off x="17807921" y="6720032"/>
            <a:ext cx="806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6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s) w/ (small)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1778483" y="1791180"/>
            <a:ext cx="8635034" cy="10133639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on the icon below to add media, </a:t>
            </a:r>
            <a:br>
              <a:rPr lang="nl-NL"/>
            </a:br>
            <a:r>
              <a:rPr lang="nl-NL"/>
              <a:t>or drag a photo in this field.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Need help? </a:t>
            </a:r>
            <a:br>
              <a:rPr lang="nl-NL"/>
            </a:br>
            <a:r>
              <a:rPr lang="nl-NL"/>
              <a:t>There’s additional instructions on the side of the slides.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663AD-519D-45A5-BBC9-40E21F806BDD}" type="datetime1">
              <a:rPr lang="en-GB" smtClean="0"/>
              <a:t>23/09/2021</a:t>
            </a:fld>
            <a:endParaRPr lang="en-GB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192000" y="-863059"/>
            <a:ext cx="121920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2800" b="0" baseline="0">
                <a:solidFill>
                  <a:schemeClr val="tx2"/>
                </a:solidFill>
                <a:latin typeface="+mn-lt"/>
              </a:rPr>
              <a:t>Text w/ (small) photo (1)</a:t>
            </a:r>
            <a:endParaRPr lang="en-GB" sz="2800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24481432" y="-5444"/>
            <a:ext cx="2733484" cy="5703087"/>
            <a:chOff x="12346582" y="-5444"/>
            <a:chExt cx="2733484" cy="5703087"/>
          </a:xfrm>
        </p:grpSpPr>
        <p:grpSp>
          <p:nvGrpSpPr>
            <p:cNvPr id="17" name="bijsnijden"/>
            <p:cNvGrpSpPr/>
            <p:nvPr userDrawn="1"/>
          </p:nvGrpSpPr>
          <p:grpSpPr>
            <a:xfrm>
              <a:off x="12346582" y="4706699"/>
              <a:ext cx="779464" cy="828260"/>
              <a:chOff x="13143038" y="5655940"/>
              <a:chExt cx="779464" cy="828260"/>
            </a:xfrm>
          </p:grpSpPr>
          <p:grpSp>
            <p:nvGrpSpPr>
              <p:cNvPr id="42" name="Groep 41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5" name="Rechthoek 4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6" name="Afbeelding 45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7" name="L-vorm 4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L-vorm 4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4" name="Rechthoekige driehoek 4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83705" y="925366"/>
              <a:ext cx="2584447" cy="3784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image.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 the pictogram to insert an image.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79311" y="2599068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</a:t>
              </a: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the image you want </a:t>
              </a:r>
              <a:b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use 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</a:t>
              </a:r>
              <a:r>
                <a:rPr lang="en-US" sz="1100" b="1" kern="0" noProof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Insert’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83705" y="442084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88780" y="2139533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/>
          </p:nvCxnSpPr>
          <p:spPr>
            <a:xfrm>
              <a:off x="12479311" y="1987595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/>
          </p:nvCxnSpPr>
          <p:spPr>
            <a:xfrm>
              <a:off x="12470972" y="3552420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pic>
          <p:nvPicPr>
            <p:cNvPr id="3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1" y="1393400"/>
              <a:ext cx="415522" cy="415522"/>
            </a:xfrm>
            <a:prstGeom prst="rect">
              <a:avLst/>
            </a:prstGeom>
          </p:spPr>
        </p:pic>
        <p:sp>
          <p:nvSpPr>
            <p:cNvPr id="34" name="Tekstvak 33"/>
            <p:cNvSpPr txBox="1"/>
            <p:nvPr/>
          </p:nvSpPr>
          <p:spPr>
            <a:xfrm>
              <a:off x="12479311" y="4189919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‘Picture Tools’ </a:t>
              </a:r>
              <a:r>
                <a:rPr 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and click on </a:t>
              </a:r>
              <a:r>
                <a:rPr lang="en-US" sz="11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‘Crop’</a:t>
              </a:r>
              <a:endParaRPr lang="nl-NL" sz="11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/>
            <p:cNvSpPr/>
            <p:nvPr/>
          </p:nvSpPr>
          <p:spPr>
            <a:xfrm>
              <a:off x="12488779" y="3705057"/>
              <a:ext cx="359927" cy="359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/>
            <p:cNvCxnSpPr/>
            <p:nvPr/>
          </p:nvCxnSpPr>
          <p:spPr>
            <a:xfrm>
              <a:off x="12470972" y="569764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37" name="Groep 36"/>
            <p:cNvGrpSpPr/>
            <p:nvPr/>
          </p:nvGrpSpPr>
          <p:grpSpPr>
            <a:xfrm>
              <a:off x="12471673" y="3095595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0" name="Titel 8"/>
          <p:cNvSpPr>
            <a:spLocks noGrp="1"/>
          </p:cNvSpPr>
          <p:nvPr>
            <p:ph type="title" hasCustomPrompt="1"/>
          </p:nvPr>
        </p:nvSpPr>
        <p:spPr>
          <a:xfrm>
            <a:off x="13577620" y="2961272"/>
            <a:ext cx="6640286" cy="629704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GB" dirty="0"/>
          </a:p>
        </p:txBody>
      </p:sp>
      <p:sp>
        <p:nvSpPr>
          <p:cNvPr id="51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577507" y="5389685"/>
            <a:ext cx="4452585" cy="653513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200"/>
            </a:lvl3pPr>
            <a:lvl4pPr marL="1336675" indent="0" algn="l">
              <a:defRPr b="1"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52" name="Groep 51"/>
          <p:cNvGrpSpPr/>
          <p:nvPr userDrawn="1"/>
        </p:nvGrpSpPr>
        <p:grpSpPr>
          <a:xfrm>
            <a:off x="13717276" y="2650571"/>
            <a:ext cx="402905" cy="45720"/>
            <a:chOff x="18076229" y="9650371"/>
            <a:chExt cx="402905" cy="45720"/>
          </a:xfrm>
        </p:grpSpPr>
        <p:sp>
          <p:nvSpPr>
            <p:cNvPr id="53" name="Ovaal 52"/>
            <p:cNvSpPr/>
            <p:nvPr userDrawn="1"/>
          </p:nvSpPr>
          <p:spPr>
            <a:xfrm>
              <a:off x="18254822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18433415" y="96503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al 54"/>
            <p:cNvSpPr/>
            <p:nvPr userDrawn="1"/>
          </p:nvSpPr>
          <p:spPr>
            <a:xfrm>
              <a:off x="18076229" y="96503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ijdelijke aanduiding voor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576600" y="1765087"/>
            <a:ext cx="6642327" cy="547857"/>
          </a:xfrm>
        </p:spPr>
        <p:txBody>
          <a:bodyPr>
            <a:noAutofit/>
          </a:bodyPr>
          <a:lstStyle>
            <a:lvl1pPr algn="l">
              <a:defRPr i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7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563823" y="3586419"/>
            <a:ext cx="6358759" cy="369112"/>
          </a:xfrm>
        </p:spPr>
        <p:txBody>
          <a:bodyPr/>
          <a:lstStyle>
            <a:lvl1pPr algn="l">
              <a:defRPr/>
            </a:lvl1pPr>
            <a:lvl2pPr algn="l">
              <a:defRPr sz="2000" i="1" cap="none" spc="0"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8" name="Tijdelijke aanduiding voor teks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8288000" y="5389685"/>
            <a:ext cx="4452585" cy="653513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200"/>
            </a:lvl3pPr>
            <a:lvl4pPr marL="257175" indent="0" algn="l">
              <a:defRPr b="1"/>
            </a:lvl4pPr>
            <a:lvl5pPr algn="ctr"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source/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lvl="2"/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9" name="Tijdelijke aanduiding voor tekst 3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2741915" y="456644"/>
            <a:ext cx="1230239" cy="108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(leeg)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850" y="730251"/>
            <a:ext cx="229743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Place title here or delete this textobject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850" y="3651250"/>
            <a:ext cx="22974300" cy="9378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Click here to add text</a:t>
            </a:r>
          </a:p>
          <a:p>
            <a:pPr lvl="1"/>
            <a:r>
              <a:rPr lang="nl-NL"/>
              <a:t>Place your source/chapter title here</a:t>
            </a:r>
          </a:p>
          <a:p>
            <a:pPr lvl="2"/>
            <a:r>
              <a:rPr lang="nl-NL"/>
              <a:t>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13716000"/>
            <a:ext cx="88392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D826-268B-4E80-9E52-79803B4F9642}" type="datetime1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39200" y="13716000"/>
            <a:ext cx="67056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your footnote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13716000"/>
            <a:ext cx="88392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16EC-37A0-4073-B797-D00270AD8C67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ekstvak 6"/>
          <p:cNvSpPr txBox="1"/>
          <p:nvPr userDrawn="1"/>
        </p:nvSpPr>
        <p:spPr>
          <a:xfrm>
            <a:off x="20040600" y="-1665591"/>
            <a:ext cx="4343400" cy="85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4800" b="1">
                <a:latin typeface="+mj-lt"/>
              </a:rPr>
              <a:t>Rituals</a:t>
            </a:r>
            <a:endParaRPr lang="en-GB" sz="4800" b="1">
              <a:latin typeface="+mj-lt"/>
            </a:endParaRPr>
          </a:p>
        </p:txBody>
      </p:sp>
      <p:grpSp>
        <p:nvGrpSpPr>
          <p:cNvPr id="8" name="Instructie 5 Tekst Niveaus"/>
          <p:cNvGrpSpPr/>
          <p:nvPr userDrawn="1"/>
        </p:nvGrpSpPr>
        <p:grpSpPr>
          <a:xfrm>
            <a:off x="-2761828" y="0"/>
            <a:ext cx="2589956" cy="2775666"/>
            <a:chOff x="-2880382" y="-5444"/>
            <a:chExt cx="2589956" cy="2775666"/>
          </a:xfrm>
        </p:grpSpPr>
        <p:sp>
          <p:nvSpPr>
            <p:cNvPr id="9" name="Rechthoek 8"/>
            <p:cNvSpPr/>
            <p:nvPr userDrawn="1"/>
          </p:nvSpPr>
          <p:spPr>
            <a:xfrm>
              <a:off x="-2876149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>
                <a:lnSpc>
                  <a:spcPct val="80000"/>
                </a:lnSpc>
                <a:defRPr/>
              </a:pPr>
              <a:r>
                <a:rPr lang="nl-NL" sz="1600" b="1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TEXT</a:t>
              </a:r>
              <a:r>
                <a:rPr lang="nl-NL" sz="1600" b="1" kern="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 LEVELS</a:t>
              </a:r>
              <a:endParaRPr lang="nl-NL" sz="1600" b="1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2864958" y="1639014"/>
              <a:ext cx="260914" cy="2596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2864958" y="1992349"/>
              <a:ext cx="260914" cy="2596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2864958" y="2345684"/>
              <a:ext cx="260914" cy="2596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cxnSp>
          <p:nvCxnSpPr>
            <p:cNvPr id="18" name="Rechte verbindingslijn 17"/>
            <p:cNvCxnSpPr/>
            <p:nvPr userDrawn="1"/>
          </p:nvCxnSpPr>
          <p:spPr>
            <a:xfrm>
              <a:off x="-2873569" y="2749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2873569" y="1512261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cxnSp>
          <p:nvCxnSpPr>
            <p:cNvPr id="20" name="Rechte verbindingslijn 19"/>
            <p:cNvCxnSpPr/>
            <p:nvPr userDrawn="1"/>
          </p:nvCxnSpPr>
          <p:spPr>
            <a:xfrm>
              <a:off x="-2873569" y="2770222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</p:cxnSp>
        <p:grpSp>
          <p:nvGrpSpPr>
            <p:cNvPr id="21" name="Groep 20"/>
            <p:cNvGrpSpPr/>
            <p:nvPr userDrawn="1"/>
          </p:nvGrpSpPr>
          <p:grpSpPr>
            <a:xfrm>
              <a:off x="-1967526" y="411247"/>
              <a:ext cx="409108" cy="427699"/>
              <a:chOff x="-1085063" y="758027"/>
              <a:chExt cx="633799" cy="622540"/>
            </a:xfrm>
          </p:grpSpPr>
          <p:sp>
            <p:nvSpPr>
              <p:cNvPr id="68" name="Afgeronde rechthoek 67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69" name="Groep 68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0" name="Rechthoek 69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1" name="Rechthoek 70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Vrije vorm 79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2" name="Groep 21"/>
            <p:cNvGrpSpPr/>
            <p:nvPr/>
          </p:nvGrpSpPr>
          <p:grpSpPr>
            <a:xfrm>
              <a:off x="-2880382" y="802341"/>
              <a:ext cx="532929" cy="509563"/>
              <a:chOff x="-2880382" y="802341"/>
              <a:chExt cx="532929" cy="509563"/>
            </a:xfrm>
          </p:grpSpPr>
          <p:sp>
            <p:nvSpPr>
              <p:cNvPr id="46" name="Rechthoek 45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9" name="Groep 48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3" name="Rechthoek 62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4" name="Rechthoek 63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50" name="Groep 49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1" name="Groep 50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52" name="Groep 51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3" name="Rechthoek 52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4" name="Rechthoek 53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" name="Groep 22"/>
            <p:cNvGrpSpPr/>
            <p:nvPr userDrawn="1"/>
          </p:nvGrpSpPr>
          <p:grpSpPr>
            <a:xfrm>
              <a:off x="-1967526" y="875670"/>
              <a:ext cx="413704" cy="427699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" name="Rechte verbindingslijn 23"/>
            <p:cNvCxnSpPr>
              <a:endCxn id="33" idx="1"/>
            </p:cNvCxnSpPr>
            <p:nvPr userDrawn="1"/>
          </p:nvCxnSpPr>
          <p:spPr>
            <a:xfrm>
              <a:off x="-2688976" y="980728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25" name="Rechte verbindingslijn 24"/>
            <p:cNvCxnSpPr>
              <a:endCxn id="68" idx="1"/>
            </p:cNvCxnSpPr>
            <p:nvPr userDrawn="1"/>
          </p:nvCxnSpPr>
          <p:spPr>
            <a:xfrm flipV="1">
              <a:off x="-2472952" y="625097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360648" y="411249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nl-NL" sz="1200">
                  <a:latin typeface="+mn-lt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1360649" y="875670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nl-NL" sz="1200">
                  <a:latin typeface="+mn-lt"/>
                  <a:cs typeface="Segoe UI Light" panose="020B0502040204020203" pitchFamily="34" charset="0"/>
                </a:rPr>
                <a:t>Level down</a:t>
              </a:r>
            </a:p>
          </p:txBody>
        </p:sp>
        <p:grpSp>
          <p:nvGrpSpPr>
            <p:cNvPr id="30" name="Groep 29"/>
            <p:cNvGrpSpPr/>
            <p:nvPr/>
          </p:nvGrpSpPr>
          <p:grpSpPr>
            <a:xfrm>
              <a:off x="-2880382" y="410556"/>
              <a:ext cx="528695" cy="344202"/>
              <a:chOff x="-2880382" y="410556"/>
              <a:chExt cx="528695" cy="344202"/>
            </a:xfrm>
          </p:grpSpPr>
          <p:sp>
            <p:nvSpPr>
              <p:cNvPr id="31" name="Afgeronde rechthoek 30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Vrije vorm 31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</a:rPr>
                  <a:t>Home</a:t>
                </a:r>
              </a:p>
            </p:txBody>
          </p:sp>
        </p:grpSp>
      </p:grpSp>
      <p:sp>
        <p:nvSpPr>
          <p:cNvPr id="82" name="Rechthoek 81"/>
          <p:cNvSpPr/>
          <p:nvPr userDrawn="1"/>
        </p:nvSpPr>
        <p:spPr>
          <a:xfrm>
            <a:off x="-2353436" y="1609546"/>
            <a:ext cx="2353436" cy="10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Default text</a:t>
            </a:r>
          </a:p>
          <a:p>
            <a:pPr marL="238125" marR="0" lvl="1" indent="-238125" algn="l" defTabSz="18288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Tx/>
              <a:buSzPct val="140000"/>
              <a:buFont typeface="Helvetica" panose="020B0604020202020204" pitchFamily="34" charset="0"/>
              <a:buChar char="–"/>
              <a:tabLst/>
              <a:defRPr/>
            </a:pPr>
            <a:r>
              <a:rPr kumimoji="0" lang="nl-NL" sz="1100" b="1" i="0" u="none" strike="noStrike" kern="1200" cap="all" spc="26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 titles</a:t>
            </a:r>
          </a:p>
          <a:p>
            <a:pPr marL="180975" marR="0" lvl="2" indent="-180975" algn="l" defTabSz="18288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Georgia" panose="02040502050405020303" pitchFamily="18" charset="0"/>
              <a:buChar char="·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42798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4" r:id="rId2"/>
    <p:sldLayoutId id="2147483684" r:id="rId3"/>
    <p:sldLayoutId id="2147483697" r:id="rId4"/>
    <p:sldLayoutId id="2147483698" r:id="rId5"/>
    <p:sldLayoutId id="2147483695" r:id="rId6"/>
    <p:sldLayoutId id="2147483712" r:id="rId7"/>
    <p:sldLayoutId id="2147483711" r:id="rId8"/>
    <p:sldLayoutId id="2147483709" r:id="rId9"/>
    <p:sldLayoutId id="2147483705" r:id="rId10"/>
    <p:sldLayoutId id="2147483717" r:id="rId11"/>
    <p:sldLayoutId id="2147483716" r:id="rId12"/>
    <p:sldLayoutId id="2147483687" r:id="rId13"/>
    <p:sldLayoutId id="2147483718" r:id="rId14"/>
    <p:sldLayoutId id="2147483679" r:id="rId15"/>
    <p:sldLayoutId id="2147483685" r:id="rId16"/>
    <p:sldLayoutId id="2147483696" r:id="rId17"/>
    <p:sldLayoutId id="2147483715" r:id="rId18"/>
    <p:sldLayoutId id="2147483710" r:id="rId19"/>
    <p:sldLayoutId id="2147483713" r:id="rId20"/>
    <p:sldLayoutId id="2147483708" r:id="rId21"/>
    <p:sldLayoutId id="2147483706" r:id="rId22"/>
    <p:sldLayoutId id="2147483689" r:id="rId23"/>
    <p:sldLayoutId id="2147483688" r:id="rId24"/>
    <p:sldLayoutId id="2147483690" r:id="rId25"/>
    <p:sldLayoutId id="2147483691" r:id="rId26"/>
    <p:sldLayoutId id="2147483694" r:id="rId27"/>
    <p:sldLayoutId id="2147483703" r:id="rId28"/>
    <p:sldLayoutId id="2147483707" r:id="rId29"/>
    <p:sldLayoutId id="2147483704" r:id="rId30"/>
    <p:sldLayoutId id="2147483699" r:id="rId31"/>
    <p:sldLayoutId id="2147483701" r:id="rId32"/>
    <p:sldLayoutId id="2147483702" r:id="rId33"/>
    <p:sldLayoutId id="2147483700" r:id="rId34"/>
    <p:sldLayoutId id="2147483719" r:id="rId35"/>
    <p:sldLayoutId id="2147483720" r:id="rId36"/>
    <p:sldLayoutId id="2147483721" r:id="rId37"/>
    <p:sldLayoutId id="2147483722" r:id="rId38"/>
    <p:sldLayoutId id="2147483724" r:id="rId39"/>
  </p:sldLayoutIdLst>
  <p:hf sldNum="0"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000" kern="1200" cap="all" spc="10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18288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SzPct val="140000"/>
        <a:buFont typeface="Helvetica" panose="020B0604020202020204" pitchFamily="34" charset="0"/>
        <a:buChar char="–"/>
        <a:defRPr sz="2000" b="1" kern="1200" cap="all" spc="260" baseline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261938" indent="-261938" algn="l" defTabSz="18288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Georgia" panose="02040502050405020303" pitchFamily="18" charset="0"/>
        <a:buChar char="·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A31CF2-7CD4-374D-A0BF-F3F8CDC6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796" y="382628"/>
            <a:ext cx="19523472" cy="1221363"/>
          </a:xfrm>
        </p:spPr>
        <p:txBody>
          <a:bodyPr/>
          <a:lstStyle/>
          <a:p>
            <a:r>
              <a:rPr lang="en-US" dirty="0"/>
              <a:t>PRESENTATION 7 COFFRETS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9A1D-52C8-514F-83F7-DB96914552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79C4F2-57C4-47F4-B27B-A858C050D232}" type="datetime1">
              <a:rPr lang="en-GB" smtClean="0"/>
              <a:t>23/09/2021</a:t>
            </a:fld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04199D3-6B46-F24B-A39C-7E0293351D8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2B742D-BA1F-0B40-8C28-CAA68EF8F7D1}"/>
              </a:ext>
            </a:extLst>
          </p:cNvPr>
          <p:cNvCxnSpPr/>
          <p:nvPr/>
        </p:nvCxnSpPr>
        <p:spPr>
          <a:xfrm>
            <a:off x="5405248" y="1795091"/>
            <a:ext cx="151637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6">
            <a:extLst>
              <a:ext uri="{FF2B5EF4-FFF2-40B4-BE49-F238E27FC236}">
                <a16:creationId xmlns:a16="http://schemas.microsoft.com/office/drawing/2014/main" id="{AF0B078C-CBFC-4F66-A772-DD0C33B6BE07}"/>
              </a:ext>
            </a:extLst>
          </p:cNvPr>
          <p:cNvCxnSpPr>
            <a:cxnSpLocks/>
          </p:cNvCxnSpPr>
          <p:nvPr/>
        </p:nvCxnSpPr>
        <p:spPr>
          <a:xfrm>
            <a:off x="1219200" y="13114187"/>
            <a:ext cx="2194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6" descr="DentsplySirona">
            <a:extLst>
              <a:ext uri="{FF2B5EF4-FFF2-40B4-BE49-F238E27FC236}">
                <a16:creationId xmlns:a16="http://schemas.microsoft.com/office/drawing/2014/main" id="{EA57C212-2B08-4FDE-816A-5BDD6E5AE4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13843" y="6705599"/>
            <a:ext cx="2630557" cy="26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AutoShape 8" descr="DentsplySirona">
            <a:extLst>
              <a:ext uri="{FF2B5EF4-FFF2-40B4-BE49-F238E27FC236}">
                <a16:creationId xmlns:a16="http://schemas.microsoft.com/office/drawing/2014/main" id="{9161B45D-F099-4B26-B64E-54670E299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89514" y="4200938"/>
            <a:ext cx="2332381" cy="23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BBF1392-6108-424D-A7E8-D23543531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72292"/>
            <a:ext cx="6858000" cy="587959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9C23142-F3B1-4FA2-802E-9B548DE3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858000"/>
            <a:ext cx="6864691" cy="5889246"/>
          </a:xfrm>
          <a:prstGeom prst="rect">
            <a:avLst/>
          </a:prstGeom>
        </p:spPr>
      </p:pic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BBA05D24-7A6D-449B-9E38-405363D38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64343"/>
              </p:ext>
            </p:extLst>
          </p:nvPr>
        </p:nvGraphicFramePr>
        <p:xfrm>
          <a:off x="8083891" y="3331330"/>
          <a:ext cx="13843420" cy="3449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391">
                  <a:extLst>
                    <a:ext uri="{9D8B030D-6E8A-4147-A177-3AD203B41FA5}">
                      <a16:colId xmlns:a16="http://schemas.microsoft.com/office/drawing/2014/main" val="1125791783"/>
                    </a:ext>
                  </a:extLst>
                </a:gridCol>
                <a:gridCol w="295897">
                  <a:extLst>
                    <a:ext uri="{9D8B030D-6E8A-4147-A177-3AD203B41FA5}">
                      <a16:colId xmlns:a16="http://schemas.microsoft.com/office/drawing/2014/main" val="3173453933"/>
                    </a:ext>
                  </a:extLst>
                </a:gridCol>
                <a:gridCol w="5417179">
                  <a:extLst>
                    <a:ext uri="{9D8B030D-6E8A-4147-A177-3AD203B41FA5}">
                      <a16:colId xmlns:a16="http://schemas.microsoft.com/office/drawing/2014/main" val="1225968675"/>
                    </a:ext>
                  </a:extLst>
                </a:gridCol>
                <a:gridCol w="1525004">
                  <a:extLst>
                    <a:ext uri="{9D8B030D-6E8A-4147-A177-3AD203B41FA5}">
                      <a16:colId xmlns:a16="http://schemas.microsoft.com/office/drawing/2014/main" val="1278900201"/>
                    </a:ext>
                  </a:extLst>
                </a:gridCol>
                <a:gridCol w="72860">
                  <a:extLst>
                    <a:ext uri="{9D8B030D-6E8A-4147-A177-3AD203B41FA5}">
                      <a16:colId xmlns:a16="http://schemas.microsoft.com/office/drawing/2014/main" val="1295695176"/>
                    </a:ext>
                  </a:extLst>
                </a:gridCol>
                <a:gridCol w="2572022">
                  <a:extLst>
                    <a:ext uri="{9D8B030D-6E8A-4147-A177-3AD203B41FA5}">
                      <a16:colId xmlns:a16="http://schemas.microsoft.com/office/drawing/2014/main" val="2924733688"/>
                    </a:ext>
                  </a:extLst>
                </a:gridCol>
                <a:gridCol w="318658">
                  <a:extLst>
                    <a:ext uri="{9D8B030D-6E8A-4147-A177-3AD203B41FA5}">
                      <a16:colId xmlns:a16="http://schemas.microsoft.com/office/drawing/2014/main" val="1064770297"/>
                    </a:ext>
                  </a:extLst>
                </a:gridCol>
                <a:gridCol w="2344409">
                  <a:extLst>
                    <a:ext uri="{9D8B030D-6E8A-4147-A177-3AD203B41FA5}">
                      <a16:colId xmlns:a16="http://schemas.microsoft.com/office/drawing/2014/main" val="3859762431"/>
                    </a:ext>
                  </a:extLst>
                </a:gridCol>
              </a:tblGrid>
              <a:tr h="7136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Large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Ritual of Sakura - Large Gift Set 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3517012"/>
                  </a:ext>
                </a:extLst>
              </a:tr>
              <a:tr h="683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crème pour le corps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4236911"/>
                  </a:ext>
                </a:extLst>
              </a:tr>
              <a:tr h="683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mousse de douche 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5646300"/>
                  </a:ext>
                </a:extLst>
              </a:tr>
              <a:tr h="683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bâtonnets parfumés 50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5892119"/>
                  </a:ext>
                </a:extLst>
              </a:tr>
              <a:tr h="683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brume pour les cheveux et le corps 50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1698229"/>
                  </a:ext>
                </a:extLst>
              </a:tr>
            </a:tbl>
          </a:graphicData>
        </a:graphic>
      </p:graphicFrame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4AB52564-200A-46C8-8041-29834AB97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00254"/>
              </p:ext>
            </p:extLst>
          </p:nvPr>
        </p:nvGraphicFramePr>
        <p:xfrm>
          <a:off x="8083890" y="7829087"/>
          <a:ext cx="13697115" cy="3937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680">
                  <a:extLst>
                    <a:ext uri="{9D8B030D-6E8A-4147-A177-3AD203B41FA5}">
                      <a16:colId xmlns:a16="http://schemas.microsoft.com/office/drawing/2014/main" val="1845714566"/>
                    </a:ext>
                  </a:extLst>
                </a:gridCol>
                <a:gridCol w="292770">
                  <a:extLst>
                    <a:ext uri="{9D8B030D-6E8A-4147-A177-3AD203B41FA5}">
                      <a16:colId xmlns:a16="http://schemas.microsoft.com/office/drawing/2014/main" val="1799665077"/>
                    </a:ext>
                  </a:extLst>
                </a:gridCol>
                <a:gridCol w="5359927">
                  <a:extLst>
                    <a:ext uri="{9D8B030D-6E8A-4147-A177-3AD203B41FA5}">
                      <a16:colId xmlns:a16="http://schemas.microsoft.com/office/drawing/2014/main" val="196504183"/>
                    </a:ext>
                  </a:extLst>
                </a:gridCol>
                <a:gridCol w="1508887">
                  <a:extLst>
                    <a:ext uri="{9D8B030D-6E8A-4147-A177-3AD203B41FA5}">
                      <a16:colId xmlns:a16="http://schemas.microsoft.com/office/drawing/2014/main" val="3576821290"/>
                    </a:ext>
                  </a:extLst>
                </a:gridCol>
                <a:gridCol w="72089">
                  <a:extLst>
                    <a:ext uri="{9D8B030D-6E8A-4147-A177-3AD203B41FA5}">
                      <a16:colId xmlns:a16="http://schemas.microsoft.com/office/drawing/2014/main" val="4215153920"/>
                    </a:ext>
                  </a:extLst>
                </a:gridCol>
                <a:gridCol w="2544839">
                  <a:extLst>
                    <a:ext uri="{9D8B030D-6E8A-4147-A177-3AD203B41FA5}">
                      <a16:colId xmlns:a16="http://schemas.microsoft.com/office/drawing/2014/main" val="2539566565"/>
                    </a:ext>
                  </a:extLst>
                </a:gridCol>
                <a:gridCol w="315290">
                  <a:extLst>
                    <a:ext uri="{9D8B030D-6E8A-4147-A177-3AD203B41FA5}">
                      <a16:colId xmlns:a16="http://schemas.microsoft.com/office/drawing/2014/main" val="3931872869"/>
                    </a:ext>
                  </a:extLst>
                </a:gridCol>
                <a:gridCol w="2319633">
                  <a:extLst>
                    <a:ext uri="{9D8B030D-6E8A-4147-A177-3AD203B41FA5}">
                      <a16:colId xmlns:a16="http://schemas.microsoft.com/office/drawing/2014/main" val="1950744242"/>
                    </a:ext>
                  </a:extLst>
                </a:gridCol>
              </a:tblGrid>
              <a:tr h="697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Large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Ritual of Ayurveda - Large Gift Set 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9411309"/>
                  </a:ext>
                </a:extLst>
              </a:tr>
              <a:tr h="6683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crème pour le corps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6831204"/>
                  </a:ext>
                </a:extLst>
              </a:tr>
              <a:tr h="6683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mousse de douche 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543619"/>
                  </a:ext>
                </a:extLst>
              </a:tr>
              <a:tr h="6683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bâtonnets parfumés 50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4435995"/>
                  </a:ext>
                </a:extLst>
              </a:tr>
              <a:tr h="123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brume pour les cheveux et le corps 50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420176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1E29AE17-367A-47E2-B376-542A9C303A13}"/>
              </a:ext>
            </a:extLst>
          </p:cNvPr>
          <p:cNvSpPr txBox="1"/>
          <p:nvPr/>
        </p:nvSpPr>
        <p:spPr>
          <a:xfrm>
            <a:off x="10332720" y="2542032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highlight>
                  <a:srgbClr val="FFFF00"/>
                </a:highlight>
              </a:rPr>
              <a:t>COFFRETS FEMMES</a:t>
            </a:r>
          </a:p>
        </p:txBody>
      </p:sp>
    </p:spTree>
    <p:extLst>
      <p:ext uri="{BB962C8B-B14F-4D97-AF65-F5344CB8AC3E}">
        <p14:creationId xmlns:p14="http://schemas.microsoft.com/office/powerpoint/2010/main" val="644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8EF5CC-28B9-4443-9F0E-FF1F0DCCFC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697860-5877-47E9-9617-C1A494B84ABA}" type="datetime1">
              <a:rPr lang="en-GB" smtClean="0"/>
              <a:t>23/09/2021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0CAF6C-5094-43C6-A151-8A57D2EFBE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B37E33-00AD-48AD-ABC6-103442016F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7D6563-D720-4CF7-9780-ECB44757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06" y="1536644"/>
            <a:ext cx="6858594" cy="5877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4D97B5-8677-43D0-A564-D71AA0998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606" y="6858000"/>
            <a:ext cx="6858594" cy="5883150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885BCA8-348C-4C58-81B2-C73D6D087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62450"/>
              </p:ext>
            </p:extLst>
          </p:nvPr>
        </p:nvGraphicFramePr>
        <p:xfrm>
          <a:off x="9117576" y="3438144"/>
          <a:ext cx="12590280" cy="3236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949">
                  <a:extLst>
                    <a:ext uri="{9D8B030D-6E8A-4147-A177-3AD203B41FA5}">
                      <a16:colId xmlns:a16="http://schemas.microsoft.com/office/drawing/2014/main" val="1923010972"/>
                    </a:ext>
                  </a:extLst>
                </a:gridCol>
                <a:gridCol w="269112">
                  <a:extLst>
                    <a:ext uri="{9D8B030D-6E8A-4147-A177-3AD203B41FA5}">
                      <a16:colId xmlns:a16="http://schemas.microsoft.com/office/drawing/2014/main" val="3073731962"/>
                    </a:ext>
                  </a:extLst>
                </a:gridCol>
                <a:gridCol w="4926802">
                  <a:extLst>
                    <a:ext uri="{9D8B030D-6E8A-4147-A177-3AD203B41FA5}">
                      <a16:colId xmlns:a16="http://schemas.microsoft.com/office/drawing/2014/main" val="3137960930"/>
                    </a:ext>
                  </a:extLst>
                </a:gridCol>
                <a:gridCol w="1386957">
                  <a:extLst>
                    <a:ext uri="{9D8B030D-6E8A-4147-A177-3AD203B41FA5}">
                      <a16:colId xmlns:a16="http://schemas.microsoft.com/office/drawing/2014/main" val="4234313060"/>
                    </a:ext>
                  </a:extLst>
                </a:gridCol>
                <a:gridCol w="66265">
                  <a:extLst>
                    <a:ext uri="{9D8B030D-6E8A-4147-A177-3AD203B41FA5}">
                      <a16:colId xmlns:a16="http://schemas.microsoft.com/office/drawing/2014/main" val="3820982151"/>
                    </a:ext>
                  </a:extLst>
                </a:gridCol>
                <a:gridCol w="2339195">
                  <a:extLst>
                    <a:ext uri="{9D8B030D-6E8A-4147-A177-3AD203B41FA5}">
                      <a16:colId xmlns:a16="http://schemas.microsoft.com/office/drawing/2014/main" val="3573561482"/>
                    </a:ext>
                  </a:extLst>
                </a:gridCol>
                <a:gridCol w="289812">
                  <a:extLst>
                    <a:ext uri="{9D8B030D-6E8A-4147-A177-3AD203B41FA5}">
                      <a16:colId xmlns:a16="http://schemas.microsoft.com/office/drawing/2014/main" val="935224697"/>
                    </a:ext>
                  </a:extLst>
                </a:gridCol>
                <a:gridCol w="2132188">
                  <a:extLst>
                    <a:ext uri="{9D8B030D-6E8A-4147-A177-3AD203B41FA5}">
                      <a16:colId xmlns:a16="http://schemas.microsoft.com/office/drawing/2014/main" val="2394028564"/>
                    </a:ext>
                  </a:extLst>
                </a:gridCol>
              </a:tblGrid>
              <a:tr h="66971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Medium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The Ritual of Samurai - Medium Gift Set 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973590"/>
                  </a:ext>
                </a:extLst>
              </a:tr>
              <a:tr h="641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exfoliant  au </a:t>
                      </a:r>
                      <a:r>
                        <a:rPr lang="fr-FR" sz="1600" u="none" strike="noStrike" dirty="0" err="1">
                          <a:effectLst/>
                        </a:rPr>
                        <a:t>rhassoul</a:t>
                      </a:r>
                      <a:r>
                        <a:rPr lang="fr-FR" sz="1600" u="none" strike="noStrike" dirty="0">
                          <a:effectLst/>
                        </a:rPr>
                        <a:t> pour le visage 70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8231445"/>
                  </a:ext>
                </a:extLst>
              </a:tr>
              <a:tr h="641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mousse de douche Classique 200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9819664"/>
                  </a:ext>
                </a:extLst>
              </a:tr>
              <a:tr h="641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lotion hydratante pour le corps  Sport  250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7682971"/>
                  </a:ext>
                </a:extLst>
              </a:tr>
              <a:tr h="6418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gel douche rafraîchissant Sport 200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9361863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FA864E7-62C0-4D7A-B8B0-9050577B4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56325"/>
              </p:ext>
            </p:extLst>
          </p:nvPr>
        </p:nvGraphicFramePr>
        <p:xfrm>
          <a:off x="9117576" y="9034272"/>
          <a:ext cx="12590280" cy="3706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948">
                  <a:extLst>
                    <a:ext uri="{9D8B030D-6E8A-4147-A177-3AD203B41FA5}">
                      <a16:colId xmlns:a16="http://schemas.microsoft.com/office/drawing/2014/main" val="3384025481"/>
                    </a:ext>
                  </a:extLst>
                </a:gridCol>
                <a:gridCol w="269111">
                  <a:extLst>
                    <a:ext uri="{9D8B030D-6E8A-4147-A177-3AD203B41FA5}">
                      <a16:colId xmlns:a16="http://schemas.microsoft.com/office/drawing/2014/main" val="2472484506"/>
                    </a:ext>
                  </a:extLst>
                </a:gridCol>
                <a:gridCol w="4926803">
                  <a:extLst>
                    <a:ext uri="{9D8B030D-6E8A-4147-A177-3AD203B41FA5}">
                      <a16:colId xmlns:a16="http://schemas.microsoft.com/office/drawing/2014/main" val="594594632"/>
                    </a:ext>
                  </a:extLst>
                </a:gridCol>
                <a:gridCol w="1386956">
                  <a:extLst>
                    <a:ext uri="{9D8B030D-6E8A-4147-A177-3AD203B41FA5}">
                      <a16:colId xmlns:a16="http://schemas.microsoft.com/office/drawing/2014/main" val="18314419"/>
                    </a:ext>
                  </a:extLst>
                </a:gridCol>
                <a:gridCol w="66265">
                  <a:extLst>
                    <a:ext uri="{9D8B030D-6E8A-4147-A177-3AD203B41FA5}">
                      <a16:colId xmlns:a16="http://schemas.microsoft.com/office/drawing/2014/main" val="4198675464"/>
                    </a:ext>
                  </a:extLst>
                </a:gridCol>
                <a:gridCol w="2339196">
                  <a:extLst>
                    <a:ext uri="{9D8B030D-6E8A-4147-A177-3AD203B41FA5}">
                      <a16:colId xmlns:a16="http://schemas.microsoft.com/office/drawing/2014/main" val="3387018511"/>
                    </a:ext>
                  </a:extLst>
                </a:gridCol>
                <a:gridCol w="289813">
                  <a:extLst>
                    <a:ext uri="{9D8B030D-6E8A-4147-A177-3AD203B41FA5}">
                      <a16:colId xmlns:a16="http://schemas.microsoft.com/office/drawing/2014/main" val="2851692888"/>
                    </a:ext>
                  </a:extLst>
                </a:gridCol>
                <a:gridCol w="2132188">
                  <a:extLst>
                    <a:ext uri="{9D8B030D-6E8A-4147-A177-3AD203B41FA5}">
                      <a16:colId xmlns:a16="http://schemas.microsoft.com/office/drawing/2014/main" val="2748585994"/>
                    </a:ext>
                  </a:extLst>
                </a:gridCol>
              </a:tblGrid>
              <a:tr h="76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Large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Ritual of Samurai - Large Gift Set 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8119877"/>
                  </a:ext>
                </a:extLst>
              </a:tr>
              <a:tr h="72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baume après-rasage 100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9230635"/>
                  </a:ext>
                </a:extLst>
              </a:tr>
              <a:tr h="72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mousse de douche Classique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556735"/>
                  </a:ext>
                </a:extLst>
              </a:tr>
              <a:tr h="72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gel de rasage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363280"/>
                  </a:ext>
                </a:extLst>
              </a:tr>
              <a:tr h="76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eau de parfum 10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433056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0D3D3486-2513-49E2-8EB5-F613788CE26D}"/>
              </a:ext>
            </a:extLst>
          </p:cNvPr>
          <p:cNvSpPr txBox="1"/>
          <p:nvPr/>
        </p:nvSpPr>
        <p:spPr>
          <a:xfrm>
            <a:off x="10259568" y="1396800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highlight>
                  <a:srgbClr val="FFFF00"/>
                </a:highlight>
              </a:rPr>
              <a:t>COFFRETS HOMMES</a:t>
            </a:r>
          </a:p>
        </p:txBody>
      </p:sp>
    </p:spTree>
    <p:extLst>
      <p:ext uri="{BB962C8B-B14F-4D97-AF65-F5344CB8AC3E}">
        <p14:creationId xmlns:p14="http://schemas.microsoft.com/office/powerpoint/2010/main" val="50572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8EF5CC-28B9-4443-9F0E-FF1F0DCCFC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697860-5877-47E9-9617-C1A494B84ABA}" type="datetime1">
              <a:rPr lang="en-GB" smtClean="0"/>
              <a:t>23/09/2021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0CAF6C-5094-43C6-A151-8A57D2EFBE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your footnote here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B37E33-00AD-48AD-ABC6-103442016F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EFE8E6-9228-4AF1-A2E6-D4334B845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5" y="12193"/>
            <a:ext cx="6858594" cy="5877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0AF584-5F89-4301-B8E8-10BF1187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71" y="4151881"/>
            <a:ext cx="6858594" cy="5889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CE1B0B-9E52-4C4B-91C1-062FC66C0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65" y="7826754"/>
            <a:ext cx="6901270" cy="5889246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CE173F9-A2A4-4D37-97C8-AA2118B08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97589"/>
              </p:ext>
            </p:extLst>
          </p:nvPr>
        </p:nvGraphicFramePr>
        <p:xfrm>
          <a:off x="7870235" y="1700784"/>
          <a:ext cx="13490151" cy="2869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284">
                  <a:extLst>
                    <a:ext uri="{9D8B030D-6E8A-4147-A177-3AD203B41FA5}">
                      <a16:colId xmlns:a16="http://schemas.microsoft.com/office/drawing/2014/main" val="4093197703"/>
                    </a:ext>
                  </a:extLst>
                </a:gridCol>
                <a:gridCol w="288346">
                  <a:extLst>
                    <a:ext uri="{9D8B030D-6E8A-4147-A177-3AD203B41FA5}">
                      <a16:colId xmlns:a16="http://schemas.microsoft.com/office/drawing/2014/main" val="3199193469"/>
                    </a:ext>
                  </a:extLst>
                </a:gridCol>
                <a:gridCol w="5278938">
                  <a:extLst>
                    <a:ext uri="{9D8B030D-6E8A-4147-A177-3AD203B41FA5}">
                      <a16:colId xmlns:a16="http://schemas.microsoft.com/office/drawing/2014/main" val="3209400239"/>
                    </a:ext>
                  </a:extLst>
                </a:gridCol>
                <a:gridCol w="1486087">
                  <a:extLst>
                    <a:ext uri="{9D8B030D-6E8A-4147-A177-3AD203B41FA5}">
                      <a16:colId xmlns:a16="http://schemas.microsoft.com/office/drawing/2014/main" val="3803523375"/>
                    </a:ext>
                  </a:extLst>
                </a:gridCol>
                <a:gridCol w="71001">
                  <a:extLst>
                    <a:ext uri="{9D8B030D-6E8A-4147-A177-3AD203B41FA5}">
                      <a16:colId xmlns:a16="http://schemas.microsoft.com/office/drawing/2014/main" val="3345002709"/>
                    </a:ext>
                  </a:extLst>
                </a:gridCol>
                <a:gridCol w="2506386">
                  <a:extLst>
                    <a:ext uri="{9D8B030D-6E8A-4147-A177-3AD203B41FA5}">
                      <a16:colId xmlns:a16="http://schemas.microsoft.com/office/drawing/2014/main" val="21963251"/>
                    </a:ext>
                  </a:extLst>
                </a:gridCol>
                <a:gridCol w="310527">
                  <a:extLst>
                    <a:ext uri="{9D8B030D-6E8A-4147-A177-3AD203B41FA5}">
                      <a16:colId xmlns:a16="http://schemas.microsoft.com/office/drawing/2014/main" val="4102247277"/>
                    </a:ext>
                  </a:extLst>
                </a:gridCol>
                <a:gridCol w="2284582">
                  <a:extLst>
                    <a:ext uri="{9D8B030D-6E8A-4147-A177-3AD203B41FA5}">
                      <a16:colId xmlns:a16="http://schemas.microsoft.com/office/drawing/2014/main" val="4233262543"/>
                    </a:ext>
                  </a:extLst>
                </a:gridCol>
              </a:tblGrid>
              <a:tr h="50265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Large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Ritual of Karma - Large Gift Set 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6119461"/>
                  </a:ext>
                </a:extLst>
              </a:tr>
              <a:tr h="48171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crème pour le corps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9679930"/>
                  </a:ext>
                </a:extLst>
              </a:tr>
              <a:tr h="48171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mousse de douche 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0799480"/>
                  </a:ext>
                </a:extLst>
              </a:tr>
              <a:tr h="48171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brume pour les cheveux et le corps 50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5651346"/>
                  </a:ext>
                </a:extLst>
              </a:tr>
              <a:tr h="921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gommage pour le corps 125 g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163693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FC9E9F1-B3E9-40E0-AD00-9DB6C5B5B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94489"/>
              </p:ext>
            </p:extLst>
          </p:nvPr>
        </p:nvGraphicFramePr>
        <p:xfrm>
          <a:off x="12848328" y="5889246"/>
          <a:ext cx="8950967" cy="3256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876">
                  <a:extLst>
                    <a:ext uri="{9D8B030D-6E8A-4147-A177-3AD203B41FA5}">
                      <a16:colId xmlns:a16="http://schemas.microsoft.com/office/drawing/2014/main" val="3308504195"/>
                    </a:ext>
                  </a:extLst>
                </a:gridCol>
                <a:gridCol w="191323">
                  <a:extLst>
                    <a:ext uri="{9D8B030D-6E8A-4147-A177-3AD203B41FA5}">
                      <a16:colId xmlns:a16="http://schemas.microsoft.com/office/drawing/2014/main" val="3931611247"/>
                    </a:ext>
                  </a:extLst>
                </a:gridCol>
                <a:gridCol w="3502674">
                  <a:extLst>
                    <a:ext uri="{9D8B030D-6E8A-4147-A177-3AD203B41FA5}">
                      <a16:colId xmlns:a16="http://schemas.microsoft.com/office/drawing/2014/main" val="2718571013"/>
                    </a:ext>
                  </a:extLst>
                </a:gridCol>
                <a:gridCol w="986047">
                  <a:extLst>
                    <a:ext uri="{9D8B030D-6E8A-4147-A177-3AD203B41FA5}">
                      <a16:colId xmlns:a16="http://schemas.microsoft.com/office/drawing/2014/main" val="2712354171"/>
                    </a:ext>
                  </a:extLst>
                </a:gridCol>
                <a:gridCol w="47110">
                  <a:extLst>
                    <a:ext uri="{9D8B030D-6E8A-4147-A177-3AD203B41FA5}">
                      <a16:colId xmlns:a16="http://schemas.microsoft.com/office/drawing/2014/main" val="1596147417"/>
                    </a:ext>
                  </a:extLst>
                </a:gridCol>
                <a:gridCol w="1663034">
                  <a:extLst>
                    <a:ext uri="{9D8B030D-6E8A-4147-A177-3AD203B41FA5}">
                      <a16:colId xmlns:a16="http://schemas.microsoft.com/office/drawing/2014/main" val="1353103900"/>
                    </a:ext>
                  </a:extLst>
                </a:gridCol>
                <a:gridCol w="206040">
                  <a:extLst>
                    <a:ext uri="{9D8B030D-6E8A-4147-A177-3AD203B41FA5}">
                      <a16:colId xmlns:a16="http://schemas.microsoft.com/office/drawing/2014/main" val="2644025296"/>
                    </a:ext>
                  </a:extLst>
                </a:gridCol>
                <a:gridCol w="1515863">
                  <a:extLst>
                    <a:ext uri="{9D8B030D-6E8A-4147-A177-3AD203B41FA5}">
                      <a16:colId xmlns:a16="http://schemas.microsoft.com/office/drawing/2014/main" val="629436161"/>
                    </a:ext>
                  </a:extLst>
                </a:gridCol>
              </a:tblGrid>
              <a:tr h="641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Medium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Ritual of Mehr - Medium Gift Set 2021-2022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059809"/>
                  </a:ext>
                </a:extLst>
              </a:tr>
              <a:tr h="5095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crème pour le corps 100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027933"/>
                  </a:ext>
                </a:extLst>
              </a:tr>
              <a:tr h="5095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mousse de douche  200 ml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0207749"/>
                  </a:ext>
                </a:extLst>
              </a:tr>
              <a:tr h="1086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parfum d'intérieur 250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5261293"/>
                  </a:ext>
                </a:extLst>
              </a:tr>
              <a:tr h="50959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gommage pour le corps 125 g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205202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E54EF5C-8E5B-48EC-AA82-1818A56D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60864"/>
              </p:ext>
            </p:extLst>
          </p:nvPr>
        </p:nvGraphicFramePr>
        <p:xfrm>
          <a:off x="7823185" y="9948672"/>
          <a:ext cx="13976109" cy="3256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9827">
                  <a:extLst>
                    <a:ext uri="{9D8B030D-6E8A-4147-A177-3AD203B41FA5}">
                      <a16:colId xmlns:a16="http://schemas.microsoft.com/office/drawing/2014/main" val="1534378174"/>
                    </a:ext>
                  </a:extLst>
                </a:gridCol>
                <a:gridCol w="298733">
                  <a:extLst>
                    <a:ext uri="{9D8B030D-6E8A-4147-A177-3AD203B41FA5}">
                      <a16:colId xmlns:a16="http://schemas.microsoft.com/office/drawing/2014/main" val="1082732007"/>
                    </a:ext>
                  </a:extLst>
                </a:gridCol>
                <a:gridCol w="5469102">
                  <a:extLst>
                    <a:ext uri="{9D8B030D-6E8A-4147-A177-3AD203B41FA5}">
                      <a16:colId xmlns:a16="http://schemas.microsoft.com/office/drawing/2014/main" val="4125585191"/>
                    </a:ext>
                  </a:extLst>
                </a:gridCol>
                <a:gridCol w="1539621">
                  <a:extLst>
                    <a:ext uri="{9D8B030D-6E8A-4147-A177-3AD203B41FA5}">
                      <a16:colId xmlns:a16="http://schemas.microsoft.com/office/drawing/2014/main" val="2942476100"/>
                    </a:ext>
                  </a:extLst>
                </a:gridCol>
                <a:gridCol w="73558">
                  <a:extLst>
                    <a:ext uri="{9D8B030D-6E8A-4147-A177-3AD203B41FA5}">
                      <a16:colId xmlns:a16="http://schemas.microsoft.com/office/drawing/2014/main" val="3836615385"/>
                    </a:ext>
                  </a:extLst>
                </a:gridCol>
                <a:gridCol w="2596674">
                  <a:extLst>
                    <a:ext uri="{9D8B030D-6E8A-4147-A177-3AD203B41FA5}">
                      <a16:colId xmlns:a16="http://schemas.microsoft.com/office/drawing/2014/main" val="4122630542"/>
                    </a:ext>
                  </a:extLst>
                </a:gridCol>
                <a:gridCol w="321713">
                  <a:extLst>
                    <a:ext uri="{9D8B030D-6E8A-4147-A177-3AD203B41FA5}">
                      <a16:colId xmlns:a16="http://schemas.microsoft.com/office/drawing/2014/main" val="270910420"/>
                    </a:ext>
                  </a:extLst>
                </a:gridCol>
                <a:gridCol w="2366881">
                  <a:extLst>
                    <a:ext uri="{9D8B030D-6E8A-4147-A177-3AD203B41FA5}">
                      <a16:colId xmlns:a16="http://schemas.microsoft.com/office/drawing/2014/main" val="1125459432"/>
                    </a:ext>
                  </a:extLst>
                </a:gridCol>
              </a:tblGrid>
              <a:tr h="6387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Medium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The Ritual of Jing - Medium Gift Set 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0113974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crème pour le corps 100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0589050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mousse de douche  200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9538751"/>
                  </a:ext>
                </a:extLst>
              </a:tr>
              <a:tr h="1066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parfum d'intérieur 250 ml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0326843"/>
                  </a:ext>
                </a:extLst>
              </a:tr>
              <a:tr h="532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gommage pour le corps 125 g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427810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3F98B74C-AA28-4928-923F-624E6C707853}"/>
              </a:ext>
            </a:extLst>
          </p:cNvPr>
          <p:cNvSpPr txBox="1"/>
          <p:nvPr/>
        </p:nvSpPr>
        <p:spPr>
          <a:xfrm>
            <a:off x="10438956" y="69835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highlight>
                  <a:srgbClr val="FFFF00"/>
                </a:highlight>
              </a:rPr>
              <a:t>COFFRETS MIXTES</a:t>
            </a:r>
          </a:p>
        </p:txBody>
      </p:sp>
    </p:spTree>
    <p:extLst>
      <p:ext uri="{BB962C8B-B14F-4D97-AF65-F5344CB8AC3E}">
        <p14:creationId xmlns:p14="http://schemas.microsoft.com/office/powerpoint/2010/main" val="3686350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Ritual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42">
      <a:majorFont>
        <a:latin typeface="Times New Roman"/>
        <a:ea typeface=""/>
        <a:cs typeface=""/>
      </a:majorFont>
      <a:minorFont>
        <a:latin typeface="Georgi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tuals PPT template 2017_WITH LOGO ON EACH SLIDE" id="{4A7F7FB2-E507-A346-90EF-4B4231415314}" vid="{169967C7-8C2D-D74C-AEE9-C57C72CC904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471</Words>
  <Application>Microsoft Office PowerPoint</Application>
  <PresentationFormat>Personnalisé</PresentationFormat>
  <Paragraphs>268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5" baseType="lpstr">
      <vt:lpstr>Arial</vt:lpstr>
      <vt:lpstr>Calibri</vt:lpstr>
      <vt:lpstr>Georgia</vt:lpstr>
      <vt:lpstr>Helvetica</vt:lpstr>
      <vt:lpstr>Helvetica Light</vt:lpstr>
      <vt:lpstr>Helvetica Neue</vt:lpstr>
      <vt:lpstr>PT Serif</vt:lpstr>
      <vt:lpstr>Segoe UI Light</vt:lpstr>
      <vt:lpstr>Times New Roman</vt:lpstr>
      <vt:lpstr>Webdings</vt:lpstr>
      <vt:lpstr>Wingdings</vt:lpstr>
      <vt:lpstr>Rituals</vt:lpstr>
      <vt:lpstr>PRESENTATION 7 COFFRETS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Sed</dc:creator>
  <cp:lastModifiedBy>Pascal EVANNO</cp:lastModifiedBy>
  <cp:revision>319</cp:revision>
  <dcterms:created xsi:type="dcterms:W3CDTF">2019-06-20T10:53:31Z</dcterms:created>
  <dcterms:modified xsi:type="dcterms:W3CDTF">2021-09-23T18:13:03Z</dcterms:modified>
</cp:coreProperties>
</file>